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F130B-EDDA-4C3A-8DC6-69B84FAF267E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DDEC5D8B-B610-4B5B-A8C6-749FF7AE36B3}">
      <dgm:prSet phldrT="[Tekst]" phldr="1"/>
      <dgm:spPr/>
      <dgm:t>
        <a:bodyPr/>
        <a:lstStyle/>
        <a:p>
          <a:endParaRPr lang="pl-PL"/>
        </a:p>
      </dgm:t>
    </dgm:pt>
    <dgm:pt modelId="{1FF829B8-3528-4F7C-9369-5F2554A1F00E}" type="parTrans" cxnId="{57290C3A-BB71-4593-B4C2-8C55D95B9AD9}">
      <dgm:prSet/>
      <dgm:spPr/>
      <dgm:t>
        <a:bodyPr/>
        <a:lstStyle/>
        <a:p>
          <a:endParaRPr lang="pl-PL"/>
        </a:p>
      </dgm:t>
    </dgm:pt>
    <dgm:pt modelId="{D475626A-D678-4AEC-A198-37B60B21F1DB}" type="sibTrans" cxnId="{57290C3A-BB71-4593-B4C2-8C55D95B9AD9}">
      <dgm:prSet/>
      <dgm:spPr/>
      <dgm:t>
        <a:bodyPr/>
        <a:lstStyle/>
        <a:p>
          <a:endParaRPr lang="pl-PL"/>
        </a:p>
      </dgm:t>
    </dgm:pt>
    <dgm:pt modelId="{C052D1F1-6E7F-484C-A2B2-5AB1F7BAB5F0}" type="pres">
      <dgm:prSet presAssocID="{E84F130B-EDDA-4C3A-8DC6-69B84FAF267E}" presName="Name0" presStyleCnt="0">
        <dgm:presLayoutVars>
          <dgm:dir/>
          <dgm:resizeHandles val="exact"/>
        </dgm:presLayoutVars>
      </dgm:prSet>
      <dgm:spPr/>
    </dgm:pt>
    <dgm:pt modelId="{7EFAC802-0080-4900-8FD9-56056D0FD2F7}" type="pres">
      <dgm:prSet presAssocID="{E84F130B-EDDA-4C3A-8DC6-69B84FAF267E}" presName="fgShape" presStyleLbl="fgShp" presStyleIdx="0" presStyleCnt="1" custFlipVert="1" custFlipHor="1" custScaleX="1231" custScaleY="8491"/>
      <dgm:spPr/>
    </dgm:pt>
    <dgm:pt modelId="{091EFEAA-F8F5-4B2B-AB42-49261C8D1410}" type="pres">
      <dgm:prSet presAssocID="{E84F130B-EDDA-4C3A-8DC6-69B84FAF267E}" presName="linComp" presStyleCnt="0"/>
      <dgm:spPr/>
    </dgm:pt>
    <dgm:pt modelId="{13B76048-BF99-423D-977D-74DCEA40C19F}" type="pres">
      <dgm:prSet presAssocID="{DDEC5D8B-B610-4B5B-A8C6-749FF7AE36B3}" presName="compNode" presStyleCnt="0"/>
      <dgm:spPr/>
    </dgm:pt>
    <dgm:pt modelId="{001EC7B3-3B3F-465B-9FD9-C5D82CF1CE58}" type="pres">
      <dgm:prSet presAssocID="{DDEC5D8B-B610-4B5B-A8C6-749FF7AE36B3}" presName="bkgdShape" presStyleLbl="node1" presStyleIdx="0" presStyleCnt="1" custFlipVert="1" custScaleX="3206" custScaleY="1194"/>
      <dgm:spPr/>
      <dgm:t>
        <a:bodyPr/>
        <a:lstStyle/>
        <a:p>
          <a:endParaRPr lang="pl-PL"/>
        </a:p>
      </dgm:t>
    </dgm:pt>
    <dgm:pt modelId="{1A679522-6D65-47E0-A93B-BE486DF68908}" type="pres">
      <dgm:prSet presAssocID="{DDEC5D8B-B610-4B5B-A8C6-749FF7AE36B3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0CC344-5C8F-4639-8094-D4ACEFEFB8D5}" type="pres">
      <dgm:prSet presAssocID="{DDEC5D8B-B610-4B5B-A8C6-749FF7AE36B3}" presName="invisiNode" presStyleLbl="node1" presStyleIdx="0" presStyleCnt="1"/>
      <dgm:spPr/>
    </dgm:pt>
    <dgm:pt modelId="{48E09D00-6251-41F3-8D90-936816A2A97A}" type="pres">
      <dgm:prSet presAssocID="{DDEC5D8B-B610-4B5B-A8C6-749FF7AE36B3}" presName="imagNode" presStyleLbl="fgImgPlace1" presStyleIdx="0" presStyleCnt="1" custScaleX="272735" custScaleY="300300" custLinFactNeighborX="18833" custLinFactNeighborY="3534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EB716E4-992A-4C07-91DC-12F709DBAC43}" type="presOf" srcId="{DDEC5D8B-B610-4B5B-A8C6-749FF7AE36B3}" destId="{1A679522-6D65-47E0-A93B-BE486DF68908}" srcOrd="1" destOrd="0" presId="urn:microsoft.com/office/officeart/2005/8/layout/hList7#1"/>
    <dgm:cxn modelId="{57290C3A-BB71-4593-B4C2-8C55D95B9AD9}" srcId="{E84F130B-EDDA-4C3A-8DC6-69B84FAF267E}" destId="{DDEC5D8B-B610-4B5B-A8C6-749FF7AE36B3}" srcOrd="0" destOrd="0" parTransId="{1FF829B8-3528-4F7C-9369-5F2554A1F00E}" sibTransId="{D475626A-D678-4AEC-A198-37B60B21F1DB}"/>
    <dgm:cxn modelId="{CB36493C-7ACA-48B5-9A93-B6BDBEB02145}" type="presOf" srcId="{E84F130B-EDDA-4C3A-8DC6-69B84FAF267E}" destId="{C052D1F1-6E7F-484C-A2B2-5AB1F7BAB5F0}" srcOrd="0" destOrd="0" presId="urn:microsoft.com/office/officeart/2005/8/layout/hList7#1"/>
    <dgm:cxn modelId="{894050E1-EFC3-4736-909A-3ABF56945263}" type="presOf" srcId="{DDEC5D8B-B610-4B5B-A8C6-749FF7AE36B3}" destId="{001EC7B3-3B3F-465B-9FD9-C5D82CF1CE58}" srcOrd="0" destOrd="0" presId="urn:microsoft.com/office/officeart/2005/8/layout/hList7#1"/>
    <dgm:cxn modelId="{89B6C4E2-397B-4E5E-BB67-CD5C9CABF921}" type="presParOf" srcId="{C052D1F1-6E7F-484C-A2B2-5AB1F7BAB5F0}" destId="{7EFAC802-0080-4900-8FD9-56056D0FD2F7}" srcOrd="0" destOrd="0" presId="urn:microsoft.com/office/officeart/2005/8/layout/hList7#1"/>
    <dgm:cxn modelId="{5237F71F-E48C-4F3D-B00B-B5C79662BA4E}" type="presParOf" srcId="{C052D1F1-6E7F-484C-A2B2-5AB1F7BAB5F0}" destId="{091EFEAA-F8F5-4B2B-AB42-49261C8D1410}" srcOrd="1" destOrd="0" presId="urn:microsoft.com/office/officeart/2005/8/layout/hList7#1"/>
    <dgm:cxn modelId="{954D201C-7DD3-4B5F-919A-62F94F1AF5B9}" type="presParOf" srcId="{091EFEAA-F8F5-4B2B-AB42-49261C8D1410}" destId="{13B76048-BF99-423D-977D-74DCEA40C19F}" srcOrd="0" destOrd="0" presId="urn:microsoft.com/office/officeart/2005/8/layout/hList7#1"/>
    <dgm:cxn modelId="{98AB0835-E855-416F-A140-EDA55FF00B8F}" type="presParOf" srcId="{13B76048-BF99-423D-977D-74DCEA40C19F}" destId="{001EC7B3-3B3F-465B-9FD9-C5D82CF1CE58}" srcOrd="0" destOrd="0" presId="urn:microsoft.com/office/officeart/2005/8/layout/hList7#1"/>
    <dgm:cxn modelId="{A3254932-BF79-460F-A5E1-533C419C611E}" type="presParOf" srcId="{13B76048-BF99-423D-977D-74DCEA40C19F}" destId="{1A679522-6D65-47E0-A93B-BE486DF68908}" srcOrd="1" destOrd="0" presId="urn:microsoft.com/office/officeart/2005/8/layout/hList7#1"/>
    <dgm:cxn modelId="{6A58A596-7A7D-4F6E-96C2-A7D2599D4E52}" type="presParOf" srcId="{13B76048-BF99-423D-977D-74DCEA40C19F}" destId="{4D0CC344-5C8F-4639-8094-D4ACEFEFB8D5}" srcOrd="2" destOrd="0" presId="urn:microsoft.com/office/officeart/2005/8/layout/hList7#1"/>
    <dgm:cxn modelId="{B2DD4326-7927-44DD-9059-9F220AA3835F}" type="presParOf" srcId="{13B76048-BF99-423D-977D-74DCEA40C19F}" destId="{48E09D00-6251-41F3-8D90-936816A2A97A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331591-5C29-4EB2-B3A8-D8803BBC1EDE}" type="doc">
      <dgm:prSet loTypeId="urn:microsoft.com/office/officeart/2005/8/layout/hList7#2" loCatId="list" qsTypeId="urn:microsoft.com/office/officeart/2005/8/quickstyle/simple1" qsCatId="simple" csTypeId="urn:microsoft.com/office/officeart/2005/8/colors/accent1_2" csCatId="accent1" phldr="1"/>
      <dgm:spPr/>
    </dgm:pt>
    <dgm:pt modelId="{FD3CCB6F-646C-4E7B-905E-F3F096435E70}">
      <dgm:prSet phldrT="[Tekst]" phldr="1"/>
      <dgm:spPr/>
      <dgm:t>
        <a:bodyPr/>
        <a:lstStyle/>
        <a:p>
          <a:endParaRPr lang="pl-PL"/>
        </a:p>
      </dgm:t>
    </dgm:pt>
    <dgm:pt modelId="{5527A584-0F19-4E9F-AFFE-AB66CC6CF47B}" type="parTrans" cxnId="{AD3F1216-A64B-4A5F-A8ED-0F061481F861}">
      <dgm:prSet/>
      <dgm:spPr/>
      <dgm:t>
        <a:bodyPr/>
        <a:lstStyle/>
        <a:p>
          <a:endParaRPr lang="pl-PL"/>
        </a:p>
      </dgm:t>
    </dgm:pt>
    <dgm:pt modelId="{9A87EE81-8149-4704-AEA3-87F5944E1E5C}" type="sibTrans" cxnId="{AD3F1216-A64B-4A5F-A8ED-0F061481F861}">
      <dgm:prSet/>
      <dgm:spPr/>
      <dgm:t>
        <a:bodyPr/>
        <a:lstStyle/>
        <a:p>
          <a:endParaRPr lang="pl-PL"/>
        </a:p>
      </dgm:t>
    </dgm:pt>
    <dgm:pt modelId="{A28004CF-C28E-4EE7-AEE8-9C9FF8F9515E}">
      <dgm:prSet phldrT="[Tekst]" phldr="1"/>
      <dgm:spPr/>
      <dgm:t>
        <a:bodyPr/>
        <a:lstStyle/>
        <a:p>
          <a:endParaRPr lang="pl-PL" dirty="0"/>
        </a:p>
      </dgm:t>
    </dgm:pt>
    <dgm:pt modelId="{C9599099-8222-4E0C-A7A6-12F7D0560500}" type="sibTrans" cxnId="{3C8341A5-943F-4F44-B881-21B94194FEC4}">
      <dgm:prSet/>
      <dgm:spPr/>
      <dgm:t>
        <a:bodyPr/>
        <a:lstStyle/>
        <a:p>
          <a:endParaRPr lang="pl-PL"/>
        </a:p>
      </dgm:t>
    </dgm:pt>
    <dgm:pt modelId="{91647B6F-C102-4D2F-B0EA-968166CB9828}" type="parTrans" cxnId="{3C8341A5-943F-4F44-B881-21B94194FEC4}">
      <dgm:prSet/>
      <dgm:spPr/>
      <dgm:t>
        <a:bodyPr/>
        <a:lstStyle/>
        <a:p>
          <a:endParaRPr lang="pl-PL"/>
        </a:p>
      </dgm:t>
    </dgm:pt>
    <dgm:pt modelId="{DD81E11B-5196-4E28-BC80-F6862566F987}" type="pres">
      <dgm:prSet presAssocID="{17331591-5C29-4EB2-B3A8-D8803BBC1EDE}" presName="Name0" presStyleCnt="0">
        <dgm:presLayoutVars>
          <dgm:dir/>
          <dgm:resizeHandles val="exact"/>
        </dgm:presLayoutVars>
      </dgm:prSet>
      <dgm:spPr/>
    </dgm:pt>
    <dgm:pt modelId="{CB403D3C-EC92-4EE0-89DF-98126E847A0A}" type="pres">
      <dgm:prSet presAssocID="{17331591-5C29-4EB2-B3A8-D8803BBC1EDE}" presName="fgShape" presStyleLbl="fgShp" presStyleIdx="0" presStyleCnt="1" custScaleX="1657" custScaleY="9220" custLinFactNeighborX="7050" custLinFactNeighborY="-13751"/>
      <dgm:spPr/>
    </dgm:pt>
    <dgm:pt modelId="{3D9CE731-1D9E-4EF0-80CF-366F7CFECBC7}" type="pres">
      <dgm:prSet presAssocID="{17331591-5C29-4EB2-B3A8-D8803BBC1EDE}" presName="linComp" presStyleCnt="0"/>
      <dgm:spPr/>
    </dgm:pt>
    <dgm:pt modelId="{9209C859-972C-4A74-98D9-25398EE7706C}" type="pres">
      <dgm:prSet presAssocID="{A28004CF-C28E-4EE7-AEE8-9C9FF8F9515E}" presName="compNode" presStyleCnt="0"/>
      <dgm:spPr/>
    </dgm:pt>
    <dgm:pt modelId="{243EE4B5-6142-4708-8D0C-1B513D347DDD}" type="pres">
      <dgm:prSet presAssocID="{A28004CF-C28E-4EE7-AEE8-9C9FF8F9515E}" presName="bkgdShape" presStyleLbl="node1" presStyleIdx="0" presStyleCnt="2" custScaleX="2450" custScaleY="1125"/>
      <dgm:spPr/>
      <dgm:t>
        <a:bodyPr/>
        <a:lstStyle/>
        <a:p>
          <a:endParaRPr lang="pl-PL"/>
        </a:p>
      </dgm:t>
    </dgm:pt>
    <dgm:pt modelId="{266F9AA1-3AC7-4123-9AE9-4D0070D601A7}" type="pres">
      <dgm:prSet presAssocID="{A28004CF-C28E-4EE7-AEE8-9C9FF8F9515E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EC5C44-6501-42F4-A7C1-4225A000E653}" type="pres">
      <dgm:prSet presAssocID="{A28004CF-C28E-4EE7-AEE8-9C9FF8F9515E}" presName="invisiNode" presStyleLbl="node1" presStyleIdx="0" presStyleCnt="2"/>
      <dgm:spPr/>
    </dgm:pt>
    <dgm:pt modelId="{E8731D56-DA43-432F-91B5-F3CD1C0AEC98}" type="pres">
      <dgm:prSet presAssocID="{A28004CF-C28E-4EE7-AEE8-9C9FF8F9515E}" presName="imagNode" presStyleLbl="fgImgPlace1" presStyleIdx="0" presStyleCnt="2" custScaleX="402341" custScaleY="291524" custLinFactNeighborX="-5798" custLinFactNeighborY="-43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3A9F852-C0D3-497E-A685-C6BE090CD947}" type="pres">
      <dgm:prSet presAssocID="{C9599099-8222-4E0C-A7A6-12F7D0560500}" presName="sibTrans" presStyleLbl="sibTrans2D1" presStyleIdx="0" presStyleCnt="0"/>
      <dgm:spPr/>
      <dgm:t>
        <a:bodyPr/>
        <a:lstStyle/>
        <a:p>
          <a:endParaRPr lang="pl-PL"/>
        </a:p>
      </dgm:t>
    </dgm:pt>
    <dgm:pt modelId="{1B1063A8-243F-4674-96F4-300F70188657}" type="pres">
      <dgm:prSet presAssocID="{FD3CCB6F-646C-4E7B-905E-F3F096435E70}" presName="compNode" presStyleCnt="0"/>
      <dgm:spPr/>
    </dgm:pt>
    <dgm:pt modelId="{C69B7BCF-7443-4C42-8FFF-8F37E42FC218}" type="pres">
      <dgm:prSet presAssocID="{FD3CCB6F-646C-4E7B-905E-F3F096435E70}" presName="bkgdShape" presStyleLbl="node1" presStyleIdx="1" presStyleCnt="2" custScaleX="3254" custScaleY="1667"/>
      <dgm:spPr/>
      <dgm:t>
        <a:bodyPr/>
        <a:lstStyle/>
        <a:p>
          <a:endParaRPr lang="pl-PL"/>
        </a:p>
      </dgm:t>
    </dgm:pt>
    <dgm:pt modelId="{466FF782-DB57-4D43-BE07-A84199676302}" type="pres">
      <dgm:prSet presAssocID="{FD3CCB6F-646C-4E7B-905E-F3F096435E70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3AF062-A972-4FD8-A5E5-EAD0E0C6819D}" type="pres">
      <dgm:prSet presAssocID="{FD3CCB6F-646C-4E7B-905E-F3F096435E70}" presName="invisiNode" presStyleLbl="node1" presStyleIdx="1" presStyleCnt="2"/>
      <dgm:spPr/>
    </dgm:pt>
    <dgm:pt modelId="{D6E89C3E-AAB0-4DB6-8DBE-C77DB4030EC1}" type="pres">
      <dgm:prSet presAssocID="{FD3CCB6F-646C-4E7B-905E-F3F096435E70}" presName="imagNode" presStyleLbl="fgImgPlace1" presStyleIdx="1" presStyleCnt="2" custScaleX="402714" custScaleY="229043" custLinFactNeighborX="-94240" custLinFactNeighborY="1018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6C738FC-97C2-49D0-915D-87E99F74EC4F}" type="presOf" srcId="{FD3CCB6F-646C-4E7B-905E-F3F096435E70}" destId="{C69B7BCF-7443-4C42-8FFF-8F37E42FC218}" srcOrd="0" destOrd="0" presId="urn:microsoft.com/office/officeart/2005/8/layout/hList7#2"/>
    <dgm:cxn modelId="{0F82FE42-3E80-4A43-ABBA-3E227F8FFFA6}" type="presOf" srcId="{17331591-5C29-4EB2-B3A8-D8803BBC1EDE}" destId="{DD81E11B-5196-4E28-BC80-F6862566F987}" srcOrd="0" destOrd="0" presId="urn:microsoft.com/office/officeart/2005/8/layout/hList7#2"/>
    <dgm:cxn modelId="{37CAFEB9-1A2B-4F1C-878D-36229FBF3560}" type="presOf" srcId="{C9599099-8222-4E0C-A7A6-12F7D0560500}" destId="{23A9F852-C0D3-497E-A685-C6BE090CD947}" srcOrd="0" destOrd="0" presId="urn:microsoft.com/office/officeart/2005/8/layout/hList7#2"/>
    <dgm:cxn modelId="{BD79B9F5-EEFD-4C6F-BC16-CA4B17BDF78A}" type="presOf" srcId="{FD3CCB6F-646C-4E7B-905E-F3F096435E70}" destId="{466FF782-DB57-4D43-BE07-A84199676302}" srcOrd="1" destOrd="0" presId="urn:microsoft.com/office/officeart/2005/8/layout/hList7#2"/>
    <dgm:cxn modelId="{AD3F1216-A64B-4A5F-A8ED-0F061481F861}" srcId="{17331591-5C29-4EB2-B3A8-D8803BBC1EDE}" destId="{FD3CCB6F-646C-4E7B-905E-F3F096435E70}" srcOrd="1" destOrd="0" parTransId="{5527A584-0F19-4E9F-AFFE-AB66CC6CF47B}" sibTransId="{9A87EE81-8149-4704-AEA3-87F5944E1E5C}"/>
    <dgm:cxn modelId="{4C5B9B94-D2C0-457F-A1AA-C344673E0B58}" type="presOf" srcId="{A28004CF-C28E-4EE7-AEE8-9C9FF8F9515E}" destId="{243EE4B5-6142-4708-8D0C-1B513D347DDD}" srcOrd="0" destOrd="0" presId="urn:microsoft.com/office/officeart/2005/8/layout/hList7#2"/>
    <dgm:cxn modelId="{3C8341A5-943F-4F44-B881-21B94194FEC4}" srcId="{17331591-5C29-4EB2-B3A8-D8803BBC1EDE}" destId="{A28004CF-C28E-4EE7-AEE8-9C9FF8F9515E}" srcOrd="0" destOrd="0" parTransId="{91647B6F-C102-4D2F-B0EA-968166CB9828}" sibTransId="{C9599099-8222-4E0C-A7A6-12F7D0560500}"/>
    <dgm:cxn modelId="{CC2924F6-3A8A-4A1E-B9CC-10EE4CFC5D59}" type="presOf" srcId="{A28004CF-C28E-4EE7-AEE8-9C9FF8F9515E}" destId="{266F9AA1-3AC7-4123-9AE9-4D0070D601A7}" srcOrd="1" destOrd="0" presId="urn:microsoft.com/office/officeart/2005/8/layout/hList7#2"/>
    <dgm:cxn modelId="{399F7521-1981-43D3-9BFD-0550B7E8E510}" type="presParOf" srcId="{DD81E11B-5196-4E28-BC80-F6862566F987}" destId="{CB403D3C-EC92-4EE0-89DF-98126E847A0A}" srcOrd="0" destOrd="0" presId="urn:microsoft.com/office/officeart/2005/8/layout/hList7#2"/>
    <dgm:cxn modelId="{A1F73C15-EA8B-4D11-B9F6-0C4791885EFE}" type="presParOf" srcId="{DD81E11B-5196-4E28-BC80-F6862566F987}" destId="{3D9CE731-1D9E-4EF0-80CF-366F7CFECBC7}" srcOrd="1" destOrd="0" presId="urn:microsoft.com/office/officeart/2005/8/layout/hList7#2"/>
    <dgm:cxn modelId="{53007623-33B2-450C-9399-E0B9067C2DC3}" type="presParOf" srcId="{3D9CE731-1D9E-4EF0-80CF-366F7CFECBC7}" destId="{9209C859-972C-4A74-98D9-25398EE7706C}" srcOrd="0" destOrd="0" presId="urn:microsoft.com/office/officeart/2005/8/layout/hList7#2"/>
    <dgm:cxn modelId="{925AF248-FA50-4D97-9B1B-976F22601B79}" type="presParOf" srcId="{9209C859-972C-4A74-98D9-25398EE7706C}" destId="{243EE4B5-6142-4708-8D0C-1B513D347DDD}" srcOrd="0" destOrd="0" presId="urn:microsoft.com/office/officeart/2005/8/layout/hList7#2"/>
    <dgm:cxn modelId="{22EB47E7-582B-432C-8FE3-DAF665F0CF08}" type="presParOf" srcId="{9209C859-972C-4A74-98D9-25398EE7706C}" destId="{266F9AA1-3AC7-4123-9AE9-4D0070D601A7}" srcOrd="1" destOrd="0" presId="urn:microsoft.com/office/officeart/2005/8/layout/hList7#2"/>
    <dgm:cxn modelId="{DBB7C0DE-D135-435D-9A81-66859CB571D3}" type="presParOf" srcId="{9209C859-972C-4A74-98D9-25398EE7706C}" destId="{45EC5C44-6501-42F4-A7C1-4225A000E653}" srcOrd="2" destOrd="0" presId="urn:microsoft.com/office/officeart/2005/8/layout/hList7#2"/>
    <dgm:cxn modelId="{886BE782-09FC-4BC5-A096-5D32AB5BA049}" type="presParOf" srcId="{9209C859-972C-4A74-98D9-25398EE7706C}" destId="{E8731D56-DA43-432F-91B5-F3CD1C0AEC98}" srcOrd="3" destOrd="0" presId="urn:microsoft.com/office/officeart/2005/8/layout/hList7#2"/>
    <dgm:cxn modelId="{7417D585-2CAC-4402-BCC8-46D3D117F404}" type="presParOf" srcId="{3D9CE731-1D9E-4EF0-80CF-366F7CFECBC7}" destId="{23A9F852-C0D3-497E-A685-C6BE090CD947}" srcOrd="1" destOrd="0" presId="urn:microsoft.com/office/officeart/2005/8/layout/hList7#2"/>
    <dgm:cxn modelId="{975ECF45-A0BE-4FCC-9EAC-2BD1B30F28AE}" type="presParOf" srcId="{3D9CE731-1D9E-4EF0-80CF-366F7CFECBC7}" destId="{1B1063A8-243F-4674-96F4-300F70188657}" srcOrd="2" destOrd="0" presId="urn:microsoft.com/office/officeart/2005/8/layout/hList7#2"/>
    <dgm:cxn modelId="{9DCC8945-658F-4539-8002-0041ED681DDB}" type="presParOf" srcId="{1B1063A8-243F-4674-96F4-300F70188657}" destId="{C69B7BCF-7443-4C42-8FFF-8F37E42FC218}" srcOrd="0" destOrd="0" presId="urn:microsoft.com/office/officeart/2005/8/layout/hList7#2"/>
    <dgm:cxn modelId="{BD656423-7BC2-439A-ABDA-2F90825EC8A0}" type="presParOf" srcId="{1B1063A8-243F-4674-96F4-300F70188657}" destId="{466FF782-DB57-4D43-BE07-A84199676302}" srcOrd="1" destOrd="0" presId="urn:microsoft.com/office/officeart/2005/8/layout/hList7#2"/>
    <dgm:cxn modelId="{0413BCD3-3C98-4879-BAF6-D1C9AB46880F}" type="presParOf" srcId="{1B1063A8-243F-4674-96F4-300F70188657}" destId="{443AF062-A972-4FD8-A5E5-EAD0E0C6819D}" srcOrd="2" destOrd="0" presId="urn:microsoft.com/office/officeart/2005/8/layout/hList7#2"/>
    <dgm:cxn modelId="{DD659563-3FF4-4766-BB9F-0916DC3C6D95}" type="presParOf" srcId="{1B1063A8-243F-4674-96F4-300F70188657}" destId="{D6E89C3E-AAB0-4DB6-8DBE-C77DB4030EC1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DF4667-F7FE-4F28-9894-F1CEA621B1F3}" type="doc">
      <dgm:prSet loTypeId="urn:microsoft.com/office/officeart/2005/8/layout/hList7#3" loCatId="list" qsTypeId="urn:microsoft.com/office/officeart/2005/8/quickstyle/simple1" qsCatId="simple" csTypeId="urn:microsoft.com/office/officeart/2005/8/colors/accent1_2" csCatId="accent1" phldr="1"/>
      <dgm:spPr/>
    </dgm:pt>
    <dgm:pt modelId="{8652C6A1-5723-4317-8A1A-73367E0345B4}">
      <dgm:prSet phldrT="[Tekst]" phldr="1"/>
      <dgm:spPr/>
      <dgm:t>
        <a:bodyPr/>
        <a:lstStyle/>
        <a:p>
          <a:endParaRPr lang="pl-PL"/>
        </a:p>
      </dgm:t>
    </dgm:pt>
    <dgm:pt modelId="{3E6DA7AE-F0DC-4024-A012-81C64704DA0B}" type="parTrans" cxnId="{2FA1AD45-0A13-4903-82FA-EE16A6CBF516}">
      <dgm:prSet/>
      <dgm:spPr/>
      <dgm:t>
        <a:bodyPr/>
        <a:lstStyle/>
        <a:p>
          <a:endParaRPr lang="pl-PL"/>
        </a:p>
      </dgm:t>
    </dgm:pt>
    <dgm:pt modelId="{10082667-0C22-4F8F-91FE-EEA0CC42BF30}" type="sibTrans" cxnId="{2FA1AD45-0A13-4903-82FA-EE16A6CBF516}">
      <dgm:prSet/>
      <dgm:spPr/>
      <dgm:t>
        <a:bodyPr/>
        <a:lstStyle/>
        <a:p>
          <a:endParaRPr lang="pl-PL"/>
        </a:p>
      </dgm:t>
    </dgm:pt>
    <dgm:pt modelId="{437847CF-BE02-4568-90B2-6D9C45766C20}">
      <dgm:prSet phldrT="[Tekst]" phldr="1"/>
      <dgm:spPr/>
      <dgm:t>
        <a:bodyPr/>
        <a:lstStyle/>
        <a:p>
          <a:endParaRPr lang="pl-PL"/>
        </a:p>
      </dgm:t>
    </dgm:pt>
    <dgm:pt modelId="{D92079B9-43BA-41F3-A049-7F593919895D}" type="parTrans" cxnId="{540C4894-BD32-4147-9F80-5E455958AB38}">
      <dgm:prSet/>
      <dgm:spPr/>
      <dgm:t>
        <a:bodyPr/>
        <a:lstStyle/>
        <a:p>
          <a:endParaRPr lang="pl-PL"/>
        </a:p>
      </dgm:t>
    </dgm:pt>
    <dgm:pt modelId="{B0D0C2D4-7A8E-49C5-8A35-7DFBA0A2FA35}" type="sibTrans" cxnId="{540C4894-BD32-4147-9F80-5E455958AB38}">
      <dgm:prSet/>
      <dgm:spPr/>
      <dgm:t>
        <a:bodyPr/>
        <a:lstStyle/>
        <a:p>
          <a:endParaRPr lang="pl-PL"/>
        </a:p>
      </dgm:t>
    </dgm:pt>
    <dgm:pt modelId="{E5D86A9C-EAE6-41DE-AB7E-DAA7A79652B3}" type="pres">
      <dgm:prSet presAssocID="{2CDF4667-F7FE-4F28-9894-F1CEA621B1F3}" presName="Name0" presStyleCnt="0">
        <dgm:presLayoutVars>
          <dgm:dir/>
          <dgm:resizeHandles val="exact"/>
        </dgm:presLayoutVars>
      </dgm:prSet>
      <dgm:spPr/>
    </dgm:pt>
    <dgm:pt modelId="{6AB945FD-3D4E-43B0-B58C-3E9E228B9465}" type="pres">
      <dgm:prSet presAssocID="{2CDF4667-F7FE-4F28-9894-F1CEA621B1F3}" presName="fgShape" presStyleLbl="fgShp" presStyleIdx="0" presStyleCnt="1" custFlipVert="1" custScaleX="984" custScaleY="25254"/>
      <dgm:spPr/>
    </dgm:pt>
    <dgm:pt modelId="{9D891B99-9959-43A6-8327-6C52508FCCDB}" type="pres">
      <dgm:prSet presAssocID="{2CDF4667-F7FE-4F28-9894-F1CEA621B1F3}" presName="linComp" presStyleCnt="0"/>
      <dgm:spPr/>
    </dgm:pt>
    <dgm:pt modelId="{30B7BC28-309D-47D3-B86B-6FC15D5B1111}" type="pres">
      <dgm:prSet presAssocID="{8652C6A1-5723-4317-8A1A-73367E0345B4}" presName="compNode" presStyleCnt="0"/>
      <dgm:spPr/>
    </dgm:pt>
    <dgm:pt modelId="{D21BE68E-6FA5-45DF-A26C-8A3A202650DE}" type="pres">
      <dgm:prSet presAssocID="{8652C6A1-5723-4317-8A1A-73367E0345B4}" presName="bkgdShape" presStyleLbl="node1" presStyleIdx="0" presStyleCnt="2" custFlipVert="1" custScaleX="2716" custScaleY="948"/>
      <dgm:spPr/>
      <dgm:t>
        <a:bodyPr/>
        <a:lstStyle/>
        <a:p>
          <a:endParaRPr lang="pl-PL"/>
        </a:p>
      </dgm:t>
    </dgm:pt>
    <dgm:pt modelId="{3ED95B90-99CC-4BA3-93F2-2B0B5C8B0977}" type="pres">
      <dgm:prSet presAssocID="{8652C6A1-5723-4317-8A1A-73367E0345B4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18B272-3D2A-4F9D-B258-C8B90012B9C9}" type="pres">
      <dgm:prSet presAssocID="{8652C6A1-5723-4317-8A1A-73367E0345B4}" presName="invisiNode" presStyleLbl="node1" presStyleIdx="0" presStyleCnt="2"/>
      <dgm:spPr/>
    </dgm:pt>
    <dgm:pt modelId="{6479207B-D304-492A-A7EC-F72D0B63EF3F}" type="pres">
      <dgm:prSet presAssocID="{8652C6A1-5723-4317-8A1A-73367E0345B4}" presName="imagNode" presStyleLbl="fgImgPlace1" presStyleIdx="0" presStyleCnt="2" custScaleX="257698" custScaleY="195639" custLinFactX="30445" custLinFactNeighborX="100000" custLinFactNeighborY="-564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3101113-56F0-4B9B-975B-C7EBA4708649}" type="pres">
      <dgm:prSet presAssocID="{10082667-0C22-4F8F-91FE-EEA0CC42BF30}" presName="sibTrans" presStyleLbl="sibTrans2D1" presStyleIdx="0" presStyleCnt="0"/>
      <dgm:spPr/>
      <dgm:t>
        <a:bodyPr/>
        <a:lstStyle/>
        <a:p>
          <a:endParaRPr lang="pl-PL"/>
        </a:p>
      </dgm:t>
    </dgm:pt>
    <dgm:pt modelId="{809274A3-A05A-4778-AF5B-8DA09DECFC65}" type="pres">
      <dgm:prSet presAssocID="{437847CF-BE02-4568-90B2-6D9C45766C20}" presName="compNode" presStyleCnt="0"/>
      <dgm:spPr/>
    </dgm:pt>
    <dgm:pt modelId="{C8B2E710-2090-471B-B2B7-15FE0E321D5F}" type="pres">
      <dgm:prSet presAssocID="{437847CF-BE02-4568-90B2-6D9C45766C20}" presName="bkgdShape" presStyleLbl="node1" presStyleIdx="1" presStyleCnt="2" custFlipVert="1" custFlipHor="1" custScaleX="4283" custScaleY="1065"/>
      <dgm:spPr/>
      <dgm:t>
        <a:bodyPr/>
        <a:lstStyle/>
        <a:p>
          <a:endParaRPr lang="pl-PL"/>
        </a:p>
      </dgm:t>
    </dgm:pt>
    <dgm:pt modelId="{3BB3D322-7B76-42DD-AB77-D239ACF26250}" type="pres">
      <dgm:prSet presAssocID="{437847CF-BE02-4568-90B2-6D9C45766C20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405723-0237-4A12-929F-1DF23C3A1AF8}" type="pres">
      <dgm:prSet presAssocID="{437847CF-BE02-4568-90B2-6D9C45766C20}" presName="invisiNode" presStyleLbl="node1" presStyleIdx="1" presStyleCnt="2"/>
      <dgm:spPr/>
    </dgm:pt>
    <dgm:pt modelId="{D5D5A7AD-F069-4C61-837B-695D08777712}" type="pres">
      <dgm:prSet presAssocID="{437847CF-BE02-4568-90B2-6D9C45766C20}" presName="imagNode" presStyleLbl="fgImgPlace1" presStyleIdx="1" presStyleCnt="2" custScaleX="1021247" custScaleY="246175" custLinFactX="4645" custLinFactNeighborX="100000" custLinFactNeighborY="2706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A8C284C0-C6F0-4447-80C4-733BBB0DF096}" type="presOf" srcId="{437847CF-BE02-4568-90B2-6D9C45766C20}" destId="{C8B2E710-2090-471B-B2B7-15FE0E321D5F}" srcOrd="0" destOrd="0" presId="urn:microsoft.com/office/officeart/2005/8/layout/hList7#3"/>
    <dgm:cxn modelId="{34DDEE97-806F-466A-9A66-6AD37C338B1F}" type="presOf" srcId="{437847CF-BE02-4568-90B2-6D9C45766C20}" destId="{3BB3D322-7B76-42DD-AB77-D239ACF26250}" srcOrd="1" destOrd="0" presId="urn:microsoft.com/office/officeart/2005/8/layout/hList7#3"/>
    <dgm:cxn modelId="{5B3DD7F2-B473-4B6F-93EE-00FD898705A8}" type="presOf" srcId="{2CDF4667-F7FE-4F28-9894-F1CEA621B1F3}" destId="{E5D86A9C-EAE6-41DE-AB7E-DAA7A79652B3}" srcOrd="0" destOrd="0" presId="urn:microsoft.com/office/officeart/2005/8/layout/hList7#3"/>
    <dgm:cxn modelId="{540C4894-BD32-4147-9F80-5E455958AB38}" srcId="{2CDF4667-F7FE-4F28-9894-F1CEA621B1F3}" destId="{437847CF-BE02-4568-90B2-6D9C45766C20}" srcOrd="1" destOrd="0" parTransId="{D92079B9-43BA-41F3-A049-7F593919895D}" sibTransId="{B0D0C2D4-7A8E-49C5-8A35-7DFBA0A2FA35}"/>
    <dgm:cxn modelId="{D16A14C6-FB3A-445E-89CA-CBC6B4C1FF00}" type="presOf" srcId="{10082667-0C22-4F8F-91FE-EEA0CC42BF30}" destId="{B3101113-56F0-4B9B-975B-C7EBA4708649}" srcOrd="0" destOrd="0" presId="urn:microsoft.com/office/officeart/2005/8/layout/hList7#3"/>
    <dgm:cxn modelId="{103D15D6-C2C5-44EA-804D-C769FED89B13}" type="presOf" srcId="{8652C6A1-5723-4317-8A1A-73367E0345B4}" destId="{3ED95B90-99CC-4BA3-93F2-2B0B5C8B0977}" srcOrd="1" destOrd="0" presId="urn:microsoft.com/office/officeart/2005/8/layout/hList7#3"/>
    <dgm:cxn modelId="{8B12CA8E-67A1-4054-B400-A5B3E70F52A4}" type="presOf" srcId="{8652C6A1-5723-4317-8A1A-73367E0345B4}" destId="{D21BE68E-6FA5-45DF-A26C-8A3A202650DE}" srcOrd="0" destOrd="0" presId="urn:microsoft.com/office/officeart/2005/8/layout/hList7#3"/>
    <dgm:cxn modelId="{2FA1AD45-0A13-4903-82FA-EE16A6CBF516}" srcId="{2CDF4667-F7FE-4F28-9894-F1CEA621B1F3}" destId="{8652C6A1-5723-4317-8A1A-73367E0345B4}" srcOrd="0" destOrd="0" parTransId="{3E6DA7AE-F0DC-4024-A012-81C64704DA0B}" sibTransId="{10082667-0C22-4F8F-91FE-EEA0CC42BF30}"/>
    <dgm:cxn modelId="{1EACF381-A3E6-4770-93EF-0646E3621BEB}" type="presParOf" srcId="{E5D86A9C-EAE6-41DE-AB7E-DAA7A79652B3}" destId="{6AB945FD-3D4E-43B0-B58C-3E9E228B9465}" srcOrd="0" destOrd="0" presId="urn:microsoft.com/office/officeart/2005/8/layout/hList7#3"/>
    <dgm:cxn modelId="{B0BFECD7-79AD-4648-97C0-9CBFD6DDB6E1}" type="presParOf" srcId="{E5D86A9C-EAE6-41DE-AB7E-DAA7A79652B3}" destId="{9D891B99-9959-43A6-8327-6C52508FCCDB}" srcOrd="1" destOrd="0" presId="urn:microsoft.com/office/officeart/2005/8/layout/hList7#3"/>
    <dgm:cxn modelId="{33883AEF-F99C-4134-9AF3-12CD5491253D}" type="presParOf" srcId="{9D891B99-9959-43A6-8327-6C52508FCCDB}" destId="{30B7BC28-309D-47D3-B86B-6FC15D5B1111}" srcOrd="0" destOrd="0" presId="urn:microsoft.com/office/officeart/2005/8/layout/hList7#3"/>
    <dgm:cxn modelId="{EDFE7223-48A3-4389-BC71-5294AC8E22F8}" type="presParOf" srcId="{30B7BC28-309D-47D3-B86B-6FC15D5B1111}" destId="{D21BE68E-6FA5-45DF-A26C-8A3A202650DE}" srcOrd="0" destOrd="0" presId="urn:microsoft.com/office/officeart/2005/8/layout/hList7#3"/>
    <dgm:cxn modelId="{E2FF0662-1FDF-47F0-9D7C-03FDB194ED86}" type="presParOf" srcId="{30B7BC28-309D-47D3-B86B-6FC15D5B1111}" destId="{3ED95B90-99CC-4BA3-93F2-2B0B5C8B0977}" srcOrd="1" destOrd="0" presId="urn:microsoft.com/office/officeart/2005/8/layout/hList7#3"/>
    <dgm:cxn modelId="{219DCF12-0DA0-4112-940F-B01AEA58A331}" type="presParOf" srcId="{30B7BC28-309D-47D3-B86B-6FC15D5B1111}" destId="{8A18B272-3D2A-4F9D-B258-C8B90012B9C9}" srcOrd="2" destOrd="0" presId="urn:microsoft.com/office/officeart/2005/8/layout/hList7#3"/>
    <dgm:cxn modelId="{31FFE77C-EE63-47CC-91CA-63F6820150FB}" type="presParOf" srcId="{30B7BC28-309D-47D3-B86B-6FC15D5B1111}" destId="{6479207B-D304-492A-A7EC-F72D0B63EF3F}" srcOrd="3" destOrd="0" presId="urn:microsoft.com/office/officeart/2005/8/layout/hList7#3"/>
    <dgm:cxn modelId="{6C061C86-AAC7-40B6-A69F-4A14CACFF63F}" type="presParOf" srcId="{9D891B99-9959-43A6-8327-6C52508FCCDB}" destId="{B3101113-56F0-4B9B-975B-C7EBA4708649}" srcOrd="1" destOrd="0" presId="urn:microsoft.com/office/officeart/2005/8/layout/hList7#3"/>
    <dgm:cxn modelId="{73F23D29-C76F-48D9-B5CC-A5FF62FED915}" type="presParOf" srcId="{9D891B99-9959-43A6-8327-6C52508FCCDB}" destId="{809274A3-A05A-4778-AF5B-8DA09DECFC65}" srcOrd="2" destOrd="0" presId="urn:microsoft.com/office/officeart/2005/8/layout/hList7#3"/>
    <dgm:cxn modelId="{D154BE72-EE75-4325-A61A-EB833A1167CC}" type="presParOf" srcId="{809274A3-A05A-4778-AF5B-8DA09DECFC65}" destId="{C8B2E710-2090-471B-B2B7-15FE0E321D5F}" srcOrd="0" destOrd="0" presId="urn:microsoft.com/office/officeart/2005/8/layout/hList7#3"/>
    <dgm:cxn modelId="{1D055E32-3D68-413D-9004-E3724DDA649B}" type="presParOf" srcId="{809274A3-A05A-4778-AF5B-8DA09DECFC65}" destId="{3BB3D322-7B76-42DD-AB77-D239ACF26250}" srcOrd="1" destOrd="0" presId="urn:microsoft.com/office/officeart/2005/8/layout/hList7#3"/>
    <dgm:cxn modelId="{EB2A310F-929B-4656-A4C3-6B2CA3FF3753}" type="presParOf" srcId="{809274A3-A05A-4778-AF5B-8DA09DECFC65}" destId="{2D405723-0237-4A12-929F-1DF23C3A1AF8}" srcOrd="2" destOrd="0" presId="urn:microsoft.com/office/officeart/2005/8/layout/hList7#3"/>
    <dgm:cxn modelId="{4B53DE02-2853-462B-9764-8CCCA559ADE1}" type="presParOf" srcId="{809274A3-A05A-4778-AF5B-8DA09DECFC65}" destId="{D5D5A7AD-F069-4C61-837B-695D08777712}" srcOrd="3" destOrd="0" presId="urn:microsoft.com/office/officeart/2005/8/layout/hList7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9D00AB-4283-49A9-9E57-094BC20F597D}" type="doc">
      <dgm:prSet loTypeId="urn:microsoft.com/office/officeart/2005/8/layout/hList7#4" loCatId="list" qsTypeId="urn:microsoft.com/office/officeart/2005/8/quickstyle/simple1" qsCatId="simple" csTypeId="urn:microsoft.com/office/officeart/2005/8/colors/accent1_2" csCatId="accent1" phldr="1"/>
      <dgm:spPr/>
    </dgm:pt>
    <dgm:pt modelId="{4E6CCF23-9132-4F2F-84AE-426BBC00ED54}">
      <dgm:prSet phldrT="[Tekst]" phldr="1"/>
      <dgm:spPr/>
      <dgm:t>
        <a:bodyPr/>
        <a:lstStyle/>
        <a:p>
          <a:endParaRPr lang="pl-PL"/>
        </a:p>
      </dgm:t>
    </dgm:pt>
    <dgm:pt modelId="{8A1C254F-8251-46ED-9A08-3B8CE8C4625E}" type="parTrans" cxnId="{3747AAEB-071E-4C4D-82C7-A95E1A375615}">
      <dgm:prSet/>
      <dgm:spPr/>
      <dgm:t>
        <a:bodyPr/>
        <a:lstStyle/>
        <a:p>
          <a:endParaRPr lang="pl-PL"/>
        </a:p>
      </dgm:t>
    </dgm:pt>
    <dgm:pt modelId="{3FE1AF9C-D6F2-4873-8989-A994C8228D1E}" type="sibTrans" cxnId="{3747AAEB-071E-4C4D-82C7-A95E1A375615}">
      <dgm:prSet/>
      <dgm:spPr/>
      <dgm:t>
        <a:bodyPr/>
        <a:lstStyle/>
        <a:p>
          <a:endParaRPr lang="pl-PL"/>
        </a:p>
      </dgm:t>
    </dgm:pt>
    <dgm:pt modelId="{70A07C38-AA23-43DA-80C2-0C46BEF6C37B}" type="pres">
      <dgm:prSet presAssocID="{B39D00AB-4283-49A9-9E57-094BC20F597D}" presName="Name0" presStyleCnt="0">
        <dgm:presLayoutVars>
          <dgm:dir/>
          <dgm:resizeHandles val="exact"/>
        </dgm:presLayoutVars>
      </dgm:prSet>
      <dgm:spPr/>
    </dgm:pt>
    <dgm:pt modelId="{9091AB18-B933-4C43-AC71-0BA4CBE9D43C}" type="pres">
      <dgm:prSet presAssocID="{B39D00AB-4283-49A9-9E57-094BC20F597D}" presName="fgShape" presStyleLbl="fgShp" presStyleIdx="0" presStyleCnt="1" custFlipHor="1" custScaleX="1719" custScaleY="7368"/>
      <dgm:spPr/>
    </dgm:pt>
    <dgm:pt modelId="{EDE49426-79E4-486C-95D1-3BE64140A75C}" type="pres">
      <dgm:prSet presAssocID="{B39D00AB-4283-49A9-9E57-094BC20F597D}" presName="linComp" presStyleCnt="0"/>
      <dgm:spPr/>
    </dgm:pt>
    <dgm:pt modelId="{1997F1A9-1609-410D-8B3B-09070374F047}" type="pres">
      <dgm:prSet presAssocID="{4E6CCF23-9132-4F2F-84AE-426BBC00ED54}" presName="compNode" presStyleCnt="0"/>
      <dgm:spPr/>
    </dgm:pt>
    <dgm:pt modelId="{B3E2B410-8E27-4F99-8C6C-EA089258F1C3}" type="pres">
      <dgm:prSet presAssocID="{4E6CCF23-9132-4F2F-84AE-426BBC00ED54}" presName="bkgdShape" presStyleLbl="node1" presStyleIdx="0" presStyleCnt="1" custFlipHor="1" custScaleX="29759" custScaleY="1105"/>
      <dgm:spPr/>
      <dgm:t>
        <a:bodyPr/>
        <a:lstStyle/>
        <a:p>
          <a:endParaRPr lang="pl-PL"/>
        </a:p>
      </dgm:t>
    </dgm:pt>
    <dgm:pt modelId="{4C685CE2-F9B5-4F0A-BB4B-FE37A99004E4}" type="pres">
      <dgm:prSet presAssocID="{4E6CCF23-9132-4F2F-84AE-426BBC00ED54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BEC2B1-9C78-476B-826C-99F59F90E666}" type="pres">
      <dgm:prSet presAssocID="{4E6CCF23-9132-4F2F-84AE-426BBC00ED54}" presName="invisiNode" presStyleLbl="node1" presStyleIdx="0" presStyleCnt="1"/>
      <dgm:spPr/>
    </dgm:pt>
    <dgm:pt modelId="{586249DF-E671-46EE-BCAD-F718139335ED}" type="pres">
      <dgm:prSet presAssocID="{4E6CCF23-9132-4F2F-84AE-426BBC00ED54}" presName="imagNode" presStyleLbl="fgImgPlace1" presStyleIdx="0" presStyleCnt="1" custScaleX="2000000" custScaleY="226415" custLinFactNeighborX="932" custLinFactNeighborY="-2938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F5083ADD-7BCF-4DAC-BD93-26C9C2E13AF6}" type="presOf" srcId="{4E6CCF23-9132-4F2F-84AE-426BBC00ED54}" destId="{4C685CE2-F9B5-4F0A-BB4B-FE37A99004E4}" srcOrd="1" destOrd="0" presId="urn:microsoft.com/office/officeart/2005/8/layout/hList7#4"/>
    <dgm:cxn modelId="{69B23CE0-662C-4BFA-A982-E092D8F15877}" type="presOf" srcId="{B39D00AB-4283-49A9-9E57-094BC20F597D}" destId="{70A07C38-AA23-43DA-80C2-0C46BEF6C37B}" srcOrd="0" destOrd="0" presId="urn:microsoft.com/office/officeart/2005/8/layout/hList7#4"/>
    <dgm:cxn modelId="{16CA744A-5489-48D2-B7F1-EDBE90A03F9F}" type="presOf" srcId="{4E6CCF23-9132-4F2F-84AE-426BBC00ED54}" destId="{B3E2B410-8E27-4F99-8C6C-EA089258F1C3}" srcOrd="0" destOrd="0" presId="urn:microsoft.com/office/officeart/2005/8/layout/hList7#4"/>
    <dgm:cxn modelId="{3747AAEB-071E-4C4D-82C7-A95E1A375615}" srcId="{B39D00AB-4283-49A9-9E57-094BC20F597D}" destId="{4E6CCF23-9132-4F2F-84AE-426BBC00ED54}" srcOrd="0" destOrd="0" parTransId="{8A1C254F-8251-46ED-9A08-3B8CE8C4625E}" sibTransId="{3FE1AF9C-D6F2-4873-8989-A994C8228D1E}"/>
    <dgm:cxn modelId="{BEDA5DB9-BAE8-4DC2-BDFD-493C918C1394}" type="presParOf" srcId="{70A07C38-AA23-43DA-80C2-0C46BEF6C37B}" destId="{9091AB18-B933-4C43-AC71-0BA4CBE9D43C}" srcOrd="0" destOrd="0" presId="urn:microsoft.com/office/officeart/2005/8/layout/hList7#4"/>
    <dgm:cxn modelId="{D51E11D0-F7F0-4FDB-B3B6-C058BB5AFB9C}" type="presParOf" srcId="{70A07C38-AA23-43DA-80C2-0C46BEF6C37B}" destId="{EDE49426-79E4-486C-95D1-3BE64140A75C}" srcOrd="1" destOrd="0" presId="urn:microsoft.com/office/officeart/2005/8/layout/hList7#4"/>
    <dgm:cxn modelId="{CA1189C5-1129-42E8-A589-3760BE80B6EA}" type="presParOf" srcId="{EDE49426-79E4-486C-95D1-3BE64140A75C}" destId="{1997F1A9-1609-410D-8B3B-09070374F047}" srcOrd="0" destOrd="0" presId="urn:microsoft.com/office/officeart/2005/8/layout/hList7#4"/>
    <dgm:cxn modelId="{6B7F7936-6718-46BC-87C4-BA9ACE102EA8}" type="presParOf" srcId="{1997F1A9-1609-410D-8B3B-09070374F047}" destId="{B3E2B410-8E27-4F99-8C6C-EA089258F1C3}" srcOrd="0" destOrd="0" presId="urn:microsoft.com/office/officeart/2005/8/layout/hList7#4"/>
    <dgm:cxn modelId="{9CA86E4B-1BE5-4899-AB3A-46FAE439333F}" type="presParOf" srcId="{1997F1A9-1609-410D-8B3B-09070374F047}" destId="{4C685CE2-F9B5-4F0A-BB4B-FE37A99004E4}" srcOrd="1" destOrd="0" presId="urn:microsoft.com/office/officeart/2005/8/layout/hList7#4"/>
    <dgm:cxn modelId="{DECF2C4F-B93B-4370-9A1B-FFB493FBCF61}" type="presParOf" srcId="{1997F1A9-1609-410D-8B3B-09070374F047}" destId="{CBBEC2B1-9C78-476B-826C-99F59F90E666}" srcOrd="2" destOrd="0" presId="urn:microsoft.com/office/officeart/2005/8/layout/hList7#4"/>
    <dgm:cxn modelId="{0CF514C9-BC78-4667-B0A1-44FC63B0E2FF}" type="presParOf" srcId="{1997F1A9-1609-410D-8B3B-09070374F047}" destId="{586249DF-E671-46EE-BCAD-F718139335ED}" srcOrd="3" destOrd="0" presId="urn:microsoft.com/office/officeart/2005/8/layout/hList7#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DDD3C6-FA44-4AE8-BE84-B009A27C541F}" type="doc">
      <dgm:prSet loTypeId="urn:microsoft.com/office/officeart/2005/8/layout/hList7#5" loCatId="list" qsTypeId="urn:microsoft.com/office/officeart/2005/8/quickstyle/simple1" qsCatId="simple" csTypeId="urn:microsoft.com/office/officeart/2005/8/colors/accent1_2" csCatId="accent1" phldr="1"/>
      <dgm:spPr/>
    </dgm:pt>
    <dgm:pt modelId="{C42BB47A-49A6-4C1B-942A-0E8EFDFC8E3C}">
      <dgm:prSet phldrT="[Tekst]" phldr="1"/>
      <dgm:spPr/>
      <dgm:t>
        <a:bodyPr/>
        <a:lstStyle/>
        <a:p>
          <a:endParaRPr lang="pl-PL"/>
        </a:p>
      </dgm:t>
    </dgm:pt>
    <dgm:pt modelId="{D9894386-243E-4614-8ED4-091043B5F564}" type="parTrans" cxnId="{8774D634-0024-4124-B9BD-53BB917548F0}">
      <dgm:prSet/>
      <dgm:spPr/>
      <dgm:t>
        <a:bodyPr/>
        <a:lstStyle/>
        <a:p>
          <a:endParaRPr lang="pl-PL"/>
        </a:p>
      </dgm:t>
    </dgm:pt>
    <dgm:pt modelId="{40520E8C-017B-4F2E-91D4-3181230EBBEF}" type="sibTrans" cxnId="{8774D634-0024-4124-B9BD-53BB917548F0}">
      <dgm:prSet/>
      <dgm:spPr/>
      <dgm:t>
        <a:bodyPr/>
        <a:lstStyle/>
        <a:p>
          <a:endParaRPr lang="pl-PL"/>
        </a:p>
      </dgm:t>
    </dgm:pt>
    <dgm:pt modelId="{CE6E1771-05D3-4903-9DE7-AF8D5DF3A88C}">
      <dgm:prSet phldrT="[Tekst]" phldr="1"/>
      <dgm:spPr/>
      <dgm:t>
        <a:bodyPr/>
        <a:lstStyle/>
        <a:p>
          <a:endParaRPr lang="pl-PL"/>
        </a:p>
      </dgm:t>
    </dgm:pt>
    <dgm:pt modelId="{12F044C4-7FEF-4179-9885-7EC20D59FE90}" type="parTrans" cxnId="{2F61EC7F-8517-4AC6-8F56-5C32DB4D2251}">
      <dgm:prSet/>
      <dgm:spPr/>
      <dgm:t>
        <a:bodyPr/>
        <a:lstStyle/>
        <a:p>
          <a:endParaRPr lang="pl-PL"/>
        </a:p>
      </dgm:t>
    </dgm:pt>
    <dgm:pt modelId="{6101779F-846F-44C5-AD89-1519991573D0}" type="sibTrans" cxnId="{2F61EC7F-8517-4AC6-8F56-5C32DB4D2251}">
      <dgm:prSet/>
      <dgm:spPr/>
      <dgm:t>
        <a:bodyPr/>
        <a:lstStyle/>
        <a:p>
          <a:endParaRPr lang="pl-PL"/>
        </a:p>
      </dgm:t>
    </dgm:pt>
    <dgm:pt modelId="{624FFBC3-BDBC-46FF-B056-89860C1329A0}" type="pres">
      <dgm:prSet presAssocID="{AADDD3C6-FA44-4AE8-BE84-B009A27C541F}" presName="Name0" presStyleCnt="0">
        <dgm:presLayoutVars>
          <dgm:dir/>
          <dgm:resizeHandles val="exact"/>
        </dgm:presLayoutVars>
      </dgm:prSet>
      <dgm:spPr/>
    </dgm:pt>
    <dgm:pt modelId="{8F39A5C2-6B07-458A-AD24-817EAAAE05DA}" type="pres">
      <dgm:prSet presAssocID="{AADDD3C6-FA44-4AE8-BE84-B009A27C541F}" presName="fgShape" presStyleLbl="fgShp" presStyleIdx="0" presStyleCnt="1" custFlipVert="1" custScaleX="1105" custScaleY="14165"/>
      <dgm:spPr/>
    </dgm:pt>
    <dgm:pt modelId="{807DCDEE-2406-488C-B6E4-2721B3D61811}" type="pres">
      <dgm:prSet presAssocID="{AADDD3C6-FA44-4AE8-BE84-B009A27C541F}" presName="linComp" presStyleCnt="0"/>
      <dgm:spPr/>
    </dgm:pt>
    <dgm:pt modelId="{F528400F-BB99-485A-B911-045783B36ED6}" type="pres">
      <dgm:prSet presAssocID="{C42BB47A-49A6-4C1B-942A-0E8EFDFC8E3C}" presName="compNode" presStyleCnt="0"/>
      <dgm:spPr/>
    </dgm:pt>
    <dgm:pt modelId="{382F5B83-D591-4837-9FEB-C0021E5F0F98}" type="pres">
      <dgm:prSet presAssocID="{C42BB47A-49A6-4C1B-942A-0E8EFDFC8E3C}" presName="bkgdShape" presStyleLbl="node1" presStyleIdx="0" presStyleCnt="2" custFlipVert="1" custScaleX="1430" custScaleY="1104"/>
      <dgm:spPr/>
      <dgm:t>
        <a:bodyPr/>
        <a:lstStyle/>
        <a:p>
          <a:endParaRPr lang="pl-PL"/>
        </a:p>
      </dgm:t>
    </dgm:pt>
    <dgm:pt modelId="{852784B5-B79D-4EAA-9D35-0E91112BE736}" type="pres">
      <dgm:prSet presAssocID="{C42BB47A-49A6-4C1B-942A-0E8EFDFC8E3C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7D9C1C-248B-421B-9676-489C4E84A82D}" type="pres">
      <dgm:prSet presAssocID="{C42BB47A-49A6-4C1B-942A-0E8EFDFC8E3C}" presName="invisiNode" presStyleLbl="node1" presStyleIdx="0" presStyleCnt="2"/>
      <dgm:spPr/>
    </dgm:pt>
    <dgm:pt modelId="{53A83D09-309E-4140-AF8E-34A8CD12AA19}" type="pres">
      <dgm:prSet presAssocID="{C42BB47A-49A6-4C1B-942A-0E8EFDFC8E3C}" presName="imagNode" presStyleLbl="fgImgPlace1" presStyleIdx="0" presStyleCnt="2" custScaleX="212711" custScaleY="114181" custLinFactNeighborX="-75457" custLinFactNeighborY="-6838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4FE6618-938B-4AA6-AF7A-CE18EB0092E2}" type="pres">
      <dgm:prSet presAssocID="{40520E8C-017B-4F2E-91D4-3181230EBBEF}" presName="sibTrans" presStyleLbl="sibTrans2D1" presStyleIdx="0" presStyleCnt="0"/>
      <dgm:spPr/>
      <dgm:t>
        <a:bodyPr/>
        <a:lstStyle/>
        <a:p>
          <a:endParaRPr lang="pl-PL"/>
        </a:p>
      </dgm:t>
    </dgm:pt>
    <dgm:pt modelId="{BE88016B-A254-4FEA-8246-7C145B03F1E2}" type="pres">
      <dgm:prSet presAssocID="{CE6E1771-05D3-4903-9DE7-AF8D5DF3A88C}" presName="compNode" presStyleCnt="0"/>
      <dgm:spPr/>
    </dgm:pt>
    <dgm:pt modelId="{1D3B2BAD-EDBA-4900-B18D-3BF981AA7E90}" type="pres">
      <dgm:prSet presAssocID="{CE6E1771-05D3-4903-9DE7-AF8D5DF3A88C}" presName="bkgdShape" presStyleLbl="node1" presStyleIdx="1" presStyleCnt="2" custFlipHor="1" custScaleX="1430" custScaleY="953"/>
      <dgm:spPr/>
      <dgm:t>
        <a:bodyPr/>
        <a:lstStyle/>
        <a:p>
          <a:endParaRPr lang="pl-PL"/>
        </a:p>
      </dgm:t>
    </dgm:pt>
    <dgm:pt modelId="{90F5190A-95A2-46A5-8BA9-18D298BD7187}" type="pres">
      <dgm:prSet presAssocID="{CE6E1771-05D3-4903-9DE7-AF8D5DF3A88C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E52781-4591-4E93-9B30-31238D293A6C}" type="pres">
      <dgm:prSet presAssocID="{CE6E1771-05D3-4903-9DE7-AF8D5DF3A88C}" presName="invisiNode" presStyleLbl="node1" presStyleIdx="1" presStyleCnt="2"/>
      <dgm:spPr/>
    </dgm:pt>
    <dgm:pt modelId="{7F695997-96D6-4378-9D35-CAFD7F4CFE7F}" type="pres">
      <dgm:prSet presAssocID="{CE6E1771-05D3-4903-9DE7-AF8D5DF3A88C}" presName="imagNode" presStyleLbl="fgImgPlace1" presStyleIdx="1" presStyleCnt="2" custScaleX="188301" custScaleY="119606" custLinFactNeighborX="87605" custLinFactNeighborY="-5818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2F61EC7F-8517-4AC6-8F56-5C32DB4D2251}" srcId="{AADDD3C6-FA44-4AE8-BE84-B009A27C541F}" destId="{CE6E1771-05D3-4903-9DE7-AF8D5DF3A88C}" srcOrd="1" destOrd="0" parTransId="{12F044C4-7FEF-4179-9885-7EC20D59FE90}" sibTransId="{6101779F-846F-44C5-AD89-1519991573D0}"/>
    <dgm:cxn modelId="{E31A1481-E3E5-4A4C-B100-64A7C73C2B8A}" type="presOf" srcId="{40520E8C-017B-4F2E-91D4-3181230EBBEF}" destId="{94FE6618-938B-4AA6-AF7A-CE18EB0092E2}" srcOrd="0" destOrd="0" presId="urn:microsoft.com/office/officeart/2005/8/layout/hList7#5"/>
    <dgm:cxn modelId="{F037CFC5-3E47-4B29-B2E7-77DD8B5C7ABB}" type="presOf" srcId="{CE6E1771-05D3-4903-9DE7-AF8D5DF3A88C}" destId="{90F5190A-95A2-46A5-8BA9-18D298BD7187}" srcOrd="1" destOrd="0" presId="urn:microsoft.com/office/officeart/2005/8/layout/hList7#5"/>
    <dgm:cxn modelId="{F4861D9F-9410-43CF-AB09-869C073DB3FF}" type="presOf" srcId="{CE6E1771-05D3-4903-9DE7-AF8D5DF3A88C}" destId="{1D3B2BAD-EDBA-4900-B18D-3BF981AA7E90}" srcOrd="0" destOrd="0" presId="urn:microsoft.com/office/officeart/2005/8/layout/hList7#5"/>
    <dgm:cxn modelId="{C7359C52-626F-4298-BD2F-BBA14AED7B54}" type="presOf" srcId="{AADDD3C6-FA44-4AE8-BE84-B009A27C541F}" destId="{624FFBC3-BDBC-46FF-B056-89860C1329A0}" srcOrd="0" destOrd="0" presId="urn:microsoft.com/office/officeart/2005/8/layout/hList7#5"/>
    <dgm:cxn modelId="{CC5163A1-0D23-48C7-93CF-EBDB48C34494}" type="presOf" srcId="{C42BB47A-49A6-4C1B-942A-0E8EFDFC8E3C}" destId="{852784B5-B79D-4EAA-9D35-0E91112BE736}" srcOrd="1" destOrd="0" presId="urn:microsoft.com/office/officeart/2005/8/layout/hList7#5"/>
    <dgm:cxn modelId="{8774D634-0024-4124-B9BD-53BB917548F0}" srcId="{AADDD3C6-FA44-4AE8-BE84-B009A27C541F}" destId="{C42BB47A-49A6-4C1B-942A-0E8EFDFC8E3C}" srcOrd="0" destOrd="0" parTransId="{D9894386-243E-4614-8ED4-091043B5F564}" sibTransId="{40520E8C-017B-4F2E-91D4-3181230EBBEF}"/>
    <dgm:cxn modelId="{FBEF4923-9C72-4316-9423-C9A1C390D221}" type="presOf" srcId="{C42BB47A-49A6-4C1B-942A-0E8EFDFC8E3C}" destId="{382F5B83-D591-4837-9FEB-C0021E5F0F98}" srcOrd="0" destOrd="0" presId="urn:microsoft.com/office/officeart/2005/8/layout/hList7#5"/>
    <dgm:cxn modelId="{30D79509-8EE6-4713-B358-1E60FA0DB1A8}" type="presParOf" srcId="{624FFBC3-BDBC-46FF-B056-89860C1329A0}" destId="{8F39A5C2-6B07-458A-AD24-817EAAAE05DA}" srcOrd="0" destOrd="0" presId="urn:microsoft.com/office/officeart/2005/8/layout/hList7#5"/>
    <dgm:cxn modelId="{AE84B49D-F31B-493E-B113-1988927DC7F5}" type="presParOf" srcId="{624FFBC3-BDBC-46FF-B056-89860C1329A0}" destId="{807DCDEE-2406-488C-B6E4-2721B3D61811}" srcOrd="1" destOrd="0" presId="urn:microsoft.com/office/officeart/2005/8/layout/hList7#5"/>
    <dgm:cxn modelId="{E6CD029E-715E-4328-97D1-2EE36FC1131A}" type="presParOf" srcId="{807DCDEE-2406-488C-B6E4-2721B3D61811}" destId="{F528400F-BB99-485A-B911-045783B36ED6}" srcOrd="0" destOrd="0" presId="urn:microsoft.com/office/officeart/2005/8/layout/hList7#5"/>
    <dgm:cxn modelId="{398DBCB0-3840-4008-B30C-1E491EF509DC}" type="presParOf" srcId="{F528400F-BB99-485A-B911-045783B36ED6}" destId="{382F5B83-D591-4837-9FEB-C0021E5F0F98}" srcOrd="0" destOrd="0" presId="urn:microsoft.com/office/officeart/2005/8/layout/hList7#5"/>
    <dgm:cxn modelId="{365FFCB4-AEFD-4782-B8B9-A0847BFAE94B}" type="presParOf" srcId="{F528400F-BB99-485A-B911-045783B36ED6}" destId="{852784B5-B79D-4EAA-9D35-0E91112BE736}" srcOrd="1" destOrd="0" presId="urn:microsoft.com/office/officeart/2005/8/layout/hList7#5"/>
    <dgm:cxn modelId="{2AFD0162-5DDF-412A-9AE3-73613D72266F}" type="presParOf" srcId="{F528400F-BB99-485A-B911-045783B36ED6}" destId="{D07D9C1C-248B-421B-9676-489C4E84A82D}" srcOrd="2" destOrd="0" presId="urn:microsoft.com/office/officeart/2005/8/layout/hList7#5"/>
    <dgm:cxn modelId="{4247080C-656E-4214-9358-4CC25E5C3037}" type="presParOf" srcId="{F528400F-BB99-485A-B911-045783B36ED6}" destId="{53A83D09-309E-4140-AF8E-34A8CD12AA19}" srcOrd="3" destOrd="0" presId="urn:microsoft.com/office/officeart/2005/8/layout/hList7#5"/>
    <dgm:cxn modelId="{43FF17C3-4A50-435E-B0A1-6CFD71E6ABB1}" type="presParOf" srcId="{807DCDEE-2406-488C-B6E4-2721B3D61811}" destId="{94FE6618-938B-4AA6-AF7A-CE18EB0092E2}" srcOrd="1" destOrd="0" presId="urn:microsoft.com/office/officeart/2005/8/layout/hList7#5"/>
    <dgm:cxn modelId="{94E4DE70-4F8D-4F81-B2ED-F16E977B5D60}" type="presParOf" srcId="{807DCDEE-2406-488C-B6E4-2721B3D61811}" destId="{BE88016B-A254-4FEA-8246-7C145B03F1E2}" srcOrd="2" destOrd="0" presId="urn:microsoft.com/office/officeart/2005/8/layout/hList7#5"/>
    <dgm:cxn modelId="{BBCFB8D9-F408-4B7A-AB00-90F244F843CB}" type="presParOf" srcId="{BE88016B-A254-4FEA-8246-7C145B03F1E2}" destId="{1D3B2BAD-EDBA-4900-B18D-3BF981AA7E90}" srcOrd="0" destOrd="0" presId="urn:microsoft.com/office/officeart/2005/8/layout/hList7#5"/>
    <dgm:cxn modelId="{EEBB1B8F-664E-4A7E-A453-F1E3FA88C2B1}" type="presParOf" srcId="{BE88016B-A254-4FEA-8246-7C145B03F1E2}" destId="{90F5190A-95A2-46A5-8BA9-18D298BD7187}" srcOrd="1" destOrd="0" presId="urn:microsoft.com/office/officeart/2005/8/layout/hList7#5"/>
    <dgm:cxn modelId="{2ABFA95E-7EA3-4CBD-9036-D51EA2A29EAB}" type="presParOf" srcId="{BE88016B-A254-4FEA-8246-7C145B03F1E2}" destId="{FFE52781-4591-4E93-9B30-31238D293A6C}" srcOrd="2" destOrd="0" presId="urn:microsoft.com/office/officeart/2005/8/layout/hList7#5"/>
    <dgm:cxn modelId="{F1923CA2-AD5E-4C6A-AFD5-8431B2292D49}" type="presParOf" srcId="{BE88016B-A254-4FEA-8246-7C145B03F1E2}" destId="{7F695997-96D6-4378-9D35-CAFD7F4CFE7F}" srcOrd="3" destOrd="0" presId="urn:microsoft.com/office/officeart/2005/8/layout/hList7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EE7542-EF13-4A9F-AC13-B286D04534AE}" type="doc">
      <dgm:prSet loTypeId="urn:microsoft.com/office/officeart/2005/8/layout/hList7#6" loCatId="list" qsTypeId="urn:microsoft.com/office/officeart/2005/8/quickstyle/simple1" qsCatId="simple" csTypeId="urn:microsoft.com/office/officeart/2005/8/colors/accent1_2" csCatId="accent1" phldr="1"/>
      <dgm:spPr/>
    </dgm:pt>
    <dgm:pt modelId="{A460DA87-3058-420C-8692-B111CA28739A}">
      <dgm:prSet phldrT="[Tekst]" phldr="1"/>
      <dgm:spPr/>
      <dgm:t>
        <a:bodyPr/>
        <a:lstStyle/>
        <a:p>
          <a:endParaRPr lang="pl-PL" dirty="0"/>
        </a:p>
      </dgm:t>
    </dgm:pt>
    <dgm:pt modelId="{343703A7-A181-4CAF-9874-2818A12752FF}" type="parTrans" cxnId="{61A621BE-E473-42A0-B97C-4279370B0410}">
      <dgm:prSet/>
      <dgm:spPr/>
      <dgm:t>
        <a:bodyPr/>
        <a:lstStyle/>
        <a:p>
          <a:endParaRPr lang="pl-PL"/>
        </a:p>
      </dgm:t>
    </dgm:pt>
    <dgm:pt modelId="{4C1DAC0E-C45B-4F3E-9493-BEF5C16F4ED6}" type="sibTrans" cxnId="{61A621BE-E473-42A0-B97C-4279370B0410}">
      <dgm:prSet/>
      <dgm:spPr/>
      <dgm:t>
        <a:bodyPr/>
        <a:lstStyle/>
        <a:p>
          <a:endParaRPr lang="pl-PL"/>
        </a:p>
      </dgm:t>
    </dgm:pt>
    <dgm:pt modelId="{55F08BB7-4B39-42DA-97BE-1343611E181B}" type="pres">
      <dgm:prSet presAssocID="{1FEE7542-EF13-4A9F-AC13-B286D04534AE}" presName="Name0" presStyleCnt="0">
        <dgm:presLayoutVars>
          <dgm:dir/>
          <dgm:resizeHandles val="exact"/>
        </dgm:presLayoutVars>
      </dgm:prSet>
      <dgm:spPr/>
    </dgm:pt>
    <dgm:pt modelId="{800C0619-4DBE-414B-8E23-D0FD8E906F55}" type="pres">
      <dgm:prSet presAssocID="{1FEE7542-EF13-4A9F-AC13-B286D04534AE}" presName="fgShape" presStyleLbl="fgShp" presStyleIdx="0" presStyleCnt="1" custFlipVert="1" custFlipHor="1" custScaleX="1231" custScaleY="11407"/>
      <dgm:spPr/>
    </dgm:pt>
    <dgm:pt modelId="{A56302F3-DECE-4C12-8F12-D611347992E5}" type="pres">
      <dgm:prSet presAssocID="{1FEE7542-EF13-4A9F-AC13-B286D04534AE}" presName="linComp" presStyleCnt="0"/>
      <dgm:spPr/>
    </dgm:pt>
    <dgm:pt modelId="{8FD13E79-A255-471D-9DC2-73C218AF3620}" type="pres">
      <dgm:prSet presAssocID="{A460DA87-3058-420C-8692-B111CA28739A}" presName="compNode" presStyleCnt="0"/>
      <dgm:spPr/>
    </dgm:pt>
    <dgm:pt modelId="{B86BE744-FF32-4951-ADBC-99912962F996}" type="pres">
      <dgm:prSet presAssocID="{A460DA87-3058-420C-8692-B111CA28739A}" presName="bkgdShape" presStyleLbl="node1" presStyleIdx="0" presStyleCnt="1" custFlipVert="1" custFlipHor="1" custScaleX="1132" custScaleY="1191"/>
      <dgm:spPr/>
      <dgm:t>
        <a:bodyPr/>
        <a:lstStyle/>
        <a:p>
          <a:endParaRPr lang="pl-PL"/>
        </a:p>
      </dgm:t>
    </dgm:pt>
    <dgm:pt modelId="{B44F1A5C-22A2-4FC6-9671-7DC2D9CAD1CC}" type="pres">
      <dgm:prSet presAssocID="{A460DA87-3058-420C-8692-B111CA28739A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8E1B80-83F7-4F42-A964-6FF645C65E68}" type="pres">
      <dgm:prSet presAssocID="{A460DA87-3058-420C-8692-B111CA28739A}" presName="invisiNode" presStyleLbl="node1" presStyleIdx="0" presStyleCnt="1"/>
      <dgm:spPr/>
    </dgm:pt>
    <dgm:pt modelId="{44D13EB3-C9C7-4943-BF55-7AA52CCE05BE}" type="pres">
      <dgm:prSet presAssocID="{A460DA87-3058-420C-8692-B111CA28739A}" presName="imagNode" presStyleLbl="fgImgPlace1" presStyleIdx="0" presStyleCnt="1" custScaleX="398130" custScaleY="276853" custLinFactNeighborX="49297" custLinFactNeighborY="530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61A621BE-E473-42A0-B97C-4279370B0410}" srcId="{1FEE7542-EF13-4A9F-AC13-B286D04534AE}" destId="{A460DA87-3058-420C-8692-B111CA28739A}" srcOrd="0" destOrd="0" parTransId="{343703A7-A181-4CAF-9874-2818A12752FF}" sibTransId="{4C1DAC0E-C45B-4F3E-9493-BEF5C16F4ED6}"/>
    <dgm:cxn modelId="{00D5CF5D-0F6A-434B-9469-CDB06BA649EE}" type="presOf" srcId="{A460DA87-3058-420C-8692-B111CA28739A}" destId="{B86BE744-FF32-4951-ADBC-99912962F996}" srcOrd="0" destOrd="0" presId="urn:microsoft.com/office/officeart/2005/8/layout/hList7#6"/>
    <dgm:cxn modelId="{74F692FD-28EE-477B-A980-0B620B495572}" type="presOf" srcId="{1FEE7542-EF13-4A9F-AC13-B286D04534AE}" destId="{55F08BB7-4B39-42DA-97BE-1343611E181B}" srcOrd="0" destOrd="0" presId="urn:microsoft.com/office/officeart/2005/8/layout/hList7#6"/>
    <dgm:cxn modelId="{79D82C11-71DD-4DC5-9508-E9AD9D6814EC}" type="presOf" srcId="{A460DA87-3058-420C-8692-B111CA28739A}" destId="{B44F1A5C-22A2-4FC6-9671-7DC2D9CAD1CC}" srcOrd="1" destOrd="0" presId="urn:microsoft.com/office/officeart/2005/8/layout/hList7#6"/>
    <dgm:cxn modelId="{9618AA78-D002-4F31-8DF9-B3C1DBD0BFED}" type="presParOf" srcId="{55F08BB7-4B39-42DA-97BE-1343611E181B}" destId="{800C0619-4DBE-414B-8E23-D0FD8E906F55}" srcOrd="0" destOrd="0" presId="urn:microsoft.com/office/officeart/2005/8/layout/hList7#6"/>
    <dgm:cxn modelId="{C2EDEE9A-CDD5-472A-8E53-3FEAA607DBF7}" type="presParOf" srcId="{55F08BB7-4B39-42DA-97BE-1343611E181B}" destId="{A56302F3-DECE-4C12-8F12-D611347992E5}" srcOrd="1" destOrd="0" presId="urn:microsoft.com/office/officeart/2005/8/layout/hList7#6"/>
    <dgm:cxn modelId="{DCCF05BA-E4DC-4C7D-924D-D6B0AEDA0D79}" type="presParOf" srcId="{A56302F3-DECE-4C12-8F12-D611347992E5}" destId="{8FD13E79-A255-471D-9DC2-73C218AF3620}" srcOrd="0" destOrd="0" presId="urn:microsoft.com/office/officeart/2005/8/layout/hList7#6"/>
    <dgm:cxn modelId="{4AC63CAC-BC25-4949-9479-5B4273501EA9}" type="presParOf" srcId="{8FD13E79-A255-471D-9DC2-73C218AF3620}" destId="{B86BE744-FF32-4951-ADBC-99912962F996}" srcOrd="0" destOrd="0" presId="urn:microsoft.com/office/officeart/2005/8/layout/hList7#6"/>
    <dgm:cxn modelId="{67A1A98F-7692-4245-8EC5-D18691868C51}" type="presParOf" srcId="{8FD13E79-A255-471D-9DC2-73C218AF3620}" destId="{B44F1A5C-22A2-4FC6-9671-7DC2D9CAD1CC}" srcOrd="1" destOrd="0" presId="urn:microsoft.com/office/officeart/2005/8/layout/hList7#6"/>
    <dgm:cxn modelId="{EF638774-ABC4-41BA-8B3C-4EE2A34A01FE}" type="presParOf" srcId="{8FD13E79-A255-471D-9DC2-73C218AF3620}" destId="{B98E1B80-83F7-4F42-A964-6FF645C65E68}" srcOrd="2" destOrd="0" presId="urn:microsoft.com/office/officeart/2005/8/layout/hList7#6"/>
    <dgm:cxn modelId="{E9DC54A2-0258-4A01-9EF4-3E30CBE4FA68}" type="presParOf" srcId="{8FD13E79-A255-471D-9DC2-73C218AF3620}" destId="{44D13EB3-C9C7-4943-BF55-7AA52CCE05BE}" srcOrd="3" destOrd="0" presId="urn:microsoft.com/office/officeart/2005/8/layout/hList7#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EC7B3-3B3F-465B-9FD9-C5D82CF1CE58}">
      <dsp:nvSpPr>
        <dsp:cNvPr id="0" name=""/>
        <dsp:cNvSpPr/>
      </dsp:nvSpPr>
      <dsp:spPr>
        <a:xfrm flipV="1">
          <a:off x="2088953" y="3647707"/>
          <a:ext cx="138380" cy="567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0800000">
        <a:off x="2088953" y="3670405"/>
        <a:ext cx="138380" cy="22698"/>
      </dsp:txXfrm>
    </dsp:sp>
    <dsp:sp modelId="{48E09D00-6251-41F3-8D90-936816A2A97A}">
      <dsp:nvSpPr>
        <dsp:cNvPr id="0" name=""/>
        <dsp:cNvSpPr/>
      </dsp:nvSpPr>
      <dsp:spPr>
        <a:xfrm>
          <a:off x="6" y="4"/>
          <a:ext cx="4316281" cy="47525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AC802-0080-4900-8FD9-56056D0FD2F7}">
      <dsp:nvSpPr>
        <dsp:cNvPr id="0" name=""/>
        <dsp:cNvSpPr/>
      </dsp:nvSpPr>
      <dsp:spPr>
        <a:xfrm flipH="1" flipV="1">
          <a:off x="2133702" y="4128196"/>
          <a:ext cx="48882" cy="6053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EE4B5-6142-4708-8D0C-1B513D347DDD}">
      <dsp:nvSpPr>
        <dsp:cNvPr id="0" name=""/>
        <dsp:cNvSpPr/>
      </dsp:nvSpPr>
      <dsp:spPr>
        <a:xfrm>
          <a:off x="986583" y="3262295"/>
          <a:ext cx="20715" cy="47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 dirty="0"/>
        </a:p>
      </dsp:txBody>
      <dsp:txXfrm>
        <a:off x="986583" y="3281413"/>
        <a:ext cx="20715" cy="19118"/>
      </dsp:txXfrm>
    </dsp:sp>
    <dsp:sp modelId="{E8731D56-DA43-432F-91B5-F3CD1C0AEC98}">
      <dsp:nvSpPr>
        <dsp:cNvPr id="0" name=""/>
        <dsp:cNvSpPr/>
      </dsp:nvSpPr>
      <dsp:spPr>
        <a:xfrm>
          <a:off x="-601987" y="2"/>
          <a:ext cx="3197857" cy="41243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B7BCF-7443-4C42-8FFF-8F37E42FC218}">
      <dsp:nvSpPr>
        <dsp:cNvPr id="0" name=""/>
        <dsp:cNvSpPr/>
      </dsp:nvSpPr>
      <dsp:spPr>
        <a:xfrm>
          <a:off x="4207891" y="3250782"/>
          <a:ext cx="27514" cy="70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207891" y="3279110"/>
        <a:ext cx="27514" cy="28328"/>
      </dsp:txXfrm>
    </dsp:sp>
    <dsp:sp modelId="{D6E89C3E-AAB0-4DB6-8DBE-C77DB4030EC1}">
      <dsp:nvSpPr>
        <dsp:cNvPr id="0" name=""/>
        <dsp:cNvSpPr/>
      </dsp:nvSpPr>
      <dsp:spPr>
        <a:xfrm>
          <a:off x="1872205" y="648073"/>
          <a:ext cx="3200822" cy="324036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03D3C-EC92-4EE0-89DF-98126E847A0A}">
      <dsp:nvSpPr>
        <dsp:cNvPr id="0" name=""/>
        <dsp:cNvSpPr/>
      </dsp:nvSpPr>
      <dsp:spPr>
        <a:xfrm>
          <a:off x="2808307" y="3600403"/>
          <a:ext cx="52806" cy="5875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BE68E-6FA5-45DF-A26C-8A3A202650DE}">
      <dsp:nvSpPr>
        <dsp:cNvPr id="0" name=""/>
        <dsp:cNvSpPr/>
      </dsp:nvSpPr>
      <dsp:spPr>
        <a:xfrm flipV="1">
          <a:off x="-39845" y="4075356"/>
          <a:ext cx="37865" cy="50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0800000">
        <a:off x="-39845" y="4095458"/>
        <a:ext cx="37865" cy="20102"/>
      </dsp:txXfrm>
    </dsp:sp>
    <dsp:sp modelId="{6479207B-D304-492A-A7EC-F72D0B63EF3F}">
      <dsp:nvSpPr>
        <dsp:cNvPr id="0" name=""/>
        <dsp:cNvSpPr/>
      </dsp:nvSpPr>
      <dsp:spPr>
        <a:xfrm>
          <a:off x="3" y="0"/>
          <a:ext cx="3377208" cy="345361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2E710-2090-471B-B2B7-15FE0E321D5F}">
      <dsp:nvSpPr>
        <dsp:cNvPr id="0" name=""/>
        <dsp:cNvSpPr/>
      </dsp:nvSpPr>
      <dsp:spPr>
        <a:xfrm flipH="1" flipV="1">
          <a:off x="4793752" y="4072255"/>
          <a:ext cx="59712" cy="564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0800000">
        <a:off x="4793752" y="4094838"/>
        <a:ext cx="59712" cy="22583"/>
      </dsp:txXfrm>
    </dsp:sp>
    <dsp:sp modelId="{D5D5A7AD-F069-4C61-837B-695D08777712}">
      <dsp:nvSpPr>
        <dsp:cNvPr id="0" name=""/>
        <dsp:cNvSpPr/>
      </dsp:nvSpPr>
      <dsp:spPr>
        <a:xfrm>
          <a:off x="1709517" y="955475"/>
          <a:ext cx="6228184" cy="434573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945FD-3D4E-43B0-B58C-3E9E228B9465}">
      <dsp:nvSpPr>
        <dsp:cNvPr id="0" name=""/>
        <dsp:cNvSpPr/>
      </dsp:nvSpPr>
      <dsp:spPr>
        <a:xfrm flipV="1">
          <a:off x="3094644" y="4538149"/>
          <a:ext cx="38894" cy="20081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2B410-8E27-4F99-8C6C-EA089258F1C3}">
      <dsp:nvSpPr>
        <dsp:cNvPr id="0" name=""/>
        <dsp:cNvSpPr/>
      </dsp:nvSpPr>
      <dsp:spPr>
        <a:xfrm flipH="1">
          <a:off x="1824632" y="3611408"/>
          <a:ext cx="58638" cy="52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824632" y="3632242"/>
        <a:ext cx="58638" cy="20833"/>
      </dsp:txXfrm>
    </dsp:sp>
    <dsp:sp modelId="{586249DF-E671-46EE-BCAD-F718139335ED}">
      <dsp:nvSpPr>
        <dsp:cNvPr id="0" name=""/>
        <dsp:cNvSpPr/>
      </dsp:nvSpPr>
      <dsp:spPr>
        <a:xfrm>
          <a:off x="3452" y="110345"/>
          <a:ext cx="3704450" cy="35537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1AB18-B933-4C43-AC71-0BA4CBE9D43C}">
      <dsp:nvSpPr>
        <dsp:cNvPr id="0" name=""/>
        <dsp:cNvSpPr/>
      </dsp:nvSpPr>
      <dsp:spPr>
        <a:xfrm flipH="1">
          <a:off x="1824632" y="4089812"/>
          <a:ext cx="58639" cy="5209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F5B83-D591-4837-9FEB-C0021E5F0F98}">
      <dsp:nvSpPr>
        <dsp:cNvPr id="0" name=""/>
        <dsp:cNvSpPr/>
      </dsp:nvSpPr>
      <dsp:spPr>
        <a:xfrm flipV="1">
          <a:off x="2901518" y="3288085"/>
          <a:ext cx="92899" cy="53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0800000">
        <a:off x="2901518" y="3309588"/>
        <a:ext cx="92899" cy="21502"/>
      </dsp:txXfrm>
    </dsp:sp>
    <dsp:sp modelId="{53A83D09-309E-4140-AF8E-34A8CD12AA19}">
      <dsp:nvSpPr>
        <dsp:cNvPr id="0" name=""/>
        <dsp:cNvSpPr/>
      </dsp:nvSpPr>
      <dsp:spPr>
        <a:xfrm>
          <a:off x="5" y="0"/>
          <a:ext cx="3448960" cy="18513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B2BAD-EDBA-4900-B18D-3BF981AA7E90}">
      <dsp:nvSpPr>
        <dsp:cNvPr id="0" name=""/>
        <dsp:cNvSpPr/>
      </dsp:nvSpPr>
      <dsp:spPr>
        <a:xfrm flipH="1">
          <a:off x="6347477" y="3293600"/>
          <a:ext cx="92899" cy="46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6347477" y="3312161"/>
        <a:ext cx="92899" cy="18561"/>
      </dsp:txXfrm>
    </dsp:sp>
    <dsp:sp modelId="{7F695997-96D6-4378-9D35-CAFD7F4CFE7F}">
      <dsp:nvSpPr>
        <dsp:cNvPr id="0" name=""/>
        <dsp:cNvSpPr/>
      </dsp:nvSpPr>
      <dsp:spPr>
        <a:xfrm>
          <a:off x="6090830" y="72009"/>
          <a:ext cx="3053169" cy="193932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9A5C2-6B07-458A-AD24-817EAAAE05DA}">
      <dsp:nvSpPr>
        <dsp:cNvPr id="0" name=""/>
        <dsp:cNvSpPr/>
      </dsp:nvSpPr>
      <dsp:spPr>
        <a:xfrm flipV="1">
          <a:off x="4538454" y="3885318"/>
          <a:ext cx="67091" cy="10345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BE744-FF32-4951-ADBC-99912962F996}">
      <dsp:nvSpPr>
        <dsp:cNvPr id="0" name=""/>
        <dsp:cNvSpPr/>
      </dsp:nvSpPr>
      <dsp:spPr>
        <a:xfrm flipH="1" flipV="1">
          <a:off x="3096889" y="3074066"/>
          <a:ext cx="70916" cy="47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 dirty="0"/>
        </a:p>
      </dsp:txBody>
      <dsp:txXfrm rot="10800000">
        <a:off x="3096889" y="3093146"/>
        <a:ext cx="70916" cy="19080"/>
      </dsp:txXfrm>
    </dsp:sp>
    <dsp:sp modelId="{44D13EB3-C9C7-4943-BF55-7AA52CCE05BE}">
      <dsp:nvSpPr>
        <dsp:cNvPr id="0" name=""/>
        <dsp:cNvSpPr/>
      </dsp:nvSpPr>
      <dsp:spPr>
        <a:xfrm>
          <a:off x="954890" y="312713"/>
          <a:ext cx="5309805" cy="36923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C0619-4DBE-414B-8E23-D0FD8E906F55}">
      <dsp:nvSpPr>
        <dsp:cNvPr id="0" name=""/>
        <dsp:cNvSpPr/>
      </dsp:nvSpPr>
      <dsp:spPr>
        <a:xfrm flipH="1" flipV="1">
          <a:off x="3096873" y="3470166"/>
          <a:ext cx="70948" cy="6852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3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4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5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#6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5E7B-BD61-46D3-AE91-D916438D6FDE}" type="datetimeFigureOut">
              <a:rPr lang="pl-PL" smtClean="0"/>
              <a:t>2014-01-13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131E-A66F-43EE-BE37-F50E67F77AE0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5E7B-BD61-46D3-AE91-D916438D6FDE}" type="datetimeFigureOut">
              <a:rPr lang="pl-PL" smtClean="0"/>
              <a:t>2014-01-13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131E-A66F-43EE-BE37-F50E67F77AE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5E7B-BD61-46D3-AE91-D916438D6FDE}" type="datetimeFigureOut">
              <a:rPr lang="pl-PL" smtClean="0"/>
              <a:t>2014-01-13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131E-A66F-43EE-BE37-F50E67F77AE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5E7B-BD61-46D3-AE91-D916438D6FDE}" type="datetimeFigureOut">
              <a:rPr lang="pl-PL" smtClean="0"/>
              <a:t>2014-01-13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131E-A66F-43EE-BE37-F50E67F77AE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5E7B-BD61-46D3-AE91-D916438D6FDE}" type="datetimeFigureOut">
              <a:rPr lang="pl-PL" smtClean="0"/>
              <a:t>2014-01-13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8BA131E-A66F-43EE-BE37-F50E67F77AE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5E7B-BD61-46D3-AE91-D916438D6FDE}" type="datetimeFigureOut">
              <a:rPr lang="pl-PL" smtClean="0"/>
              <a:t>2014-01-13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131E-A66F-43EE-BE37-F50E67F77AE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5E7B-BD61-46D3-AE91-D916438D6FDE}" type="datetimeFigureOut">
              <a:rPr lang="pl-PL" smtClean="0"/>
              <a:t>2014-01-13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131E-A66F-43EE-BE37-F50E67F77AE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5E7B-BD61-46D3-AE91-D916438D6FDE}" type="datetimeFigureOut">
              <a:rPr lang="pl-PL" smtClean="0"/>
              <a:t>2014-01-13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131E-A66F-43EE-BE37-F50E67F77AE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5E7B-BD61-46D3-AE91-D916438D6FDE}" type="datetimeFigureOut">
              <a:rPr lang="pl-PL" smtClean="0"/>
              <a:t>2014-01-13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131E-A66F-43EE-BE37-F50E67F77AE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5E7B-BD61-46D3-AE91-D916438D6FDE}" type="datetimeFigureOut">
              <a:rPr lang="pl-PL" smtClean="0"/>
              <a:t>2014-01-13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131E-A66F-43EE-BE37-F50E67F77AE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5E7B-BD61-46D3-AE91-D916438D6FDE}" type="datetimeFigureOut">
              <a:rPr lang="pl-PL" smtClean="0"/>
              <a:t>2014-01-13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131E-A66F-43EE-BE37-F50E67F77AE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BF5E7B-BD61-46D3-AE91-D916438D6FDE}" type="datetimeFigureOut">
              <a:rPr lang="pl-PL" smtClean="0"/>
              <a:t>2014-01-13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BA131E-A66F-43EE-BE37-F50E67F77AE0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l-PL" sz="4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Mam 6 lat </a:t>
            </a:r>
            <a:r>
              <a:rPr lang="pl-PL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jestem uczniem </a:t>
            </a:r>
            <a:br>
              <a:rPr lang="pl-PL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Szkoły Podstawowej nr 3</a:t>
            </a:r>
            <a:br>
              <a:rPr lang="pl-PL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im. ks. Jana Twardowskiego</a:t>
            </a:r>
            <a:endParaRPr lang="pl-PL" sz="4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ymbol zastępczy zawartości 4" descr="IMG_03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68961"/>
            <a:ext cx="4038600" cy="2880320"/>
          </a:xfrm>
        </p:spPr>
      </p:pic>
      <p:pic>
        <p:nvPicPr>
          <p:cNvPr id="6" name="Symbol zastępczy zawartości 5" descr="pierwszak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080722"/>
            <a:ext cx="3970784" cy="28664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87220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pl-PL" sz="4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Dziękujemy za uwagę </a:t>
            </a:r>
            <a:br>
              <a:rPr lang="pl-PL" sz="4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zapraszamy do naszej </a:t>
            </a:r>
            <a:r>
              <a:rPr lang="pl-PL" sz="4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szkoły</a:t>
            </a:r>
            <a:r>
              <a:rPr lang="pl-PL" sz="4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pl-PL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pl-PL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pl-PL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half" idx="1"/>
          </p:nvPr>
        </p:nvGraphicFramePr>
        <p:xfrm>
          <a:off x="0" y="1988840"/>
          <a:ext cx="9144000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2"/>
          </p:nvPr>
        </p:nvGraphicFramePr>
        <p:xfrm>
          <a:off x="1043608" y="2852936"/>
          <a:ext cx="6264696" cy="40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0102" y="260648"/>
            <a:ext cx="8229600" cy="136815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l-PL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Mój pierwszy dzień w szkole </a:t>
            </a:r>
            <a:br>
              <a:rPr lang="pl-PL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września 2013</a:t>
            </a:r>
            <a:r>
              <a:rPr lang="pl-PL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pl-PL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pl-PL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2"/>
          </p:nvPr>
        </p:nvGraphicFramePr>
        <p:xfrm>
          <a:off x="4648200" y="1628800"/>
          <a:ext cx="43162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Symbol zastępczy zawartości 9" descr="IMG_0394.jpg"/>
          <p:cNvPicPr>
            <a:picLocks noGrp="1" noChangeAspect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>
            <a:off x="457200" y="1988840"/>
            <a:ext cx="4038600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52636"/>
            <a:ext cx="8856984" cy="396044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pl-PL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</a:t>
            </a:r>
            <a:r>
              <a:rPr lang="pl-PL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</a:t>
            </a:r>
            <a:r>
              <a:rPr lang="pl-PL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Ślubowanie </a:t>
            </a:r>
            <a:r>
              <a:rPr lang="pl-PL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pasowanie </a:t>
            </a:r>
            <a:br>
              <a:rPr lang="pl-PL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pl-PL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na </a:t>
            </a:r>
            <a:r>
              <a:rPr lang="pl-PL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ucznia </a:t>
            </a:r>
            <a:r>
              <a:rPr lang="pl-PL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SP3</a:t>
            </a:r>
            <a:br>
              <a:rPr lang="pl-PL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1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1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600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Szkoło nasza, szkoło miła, </a:t>
            </a:r>
            <a:br>
              <a:rPr lang="pl-PL" sz="2600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600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ty mądrości uczysz nas </a:t>
            </a:r>
            <a:br>
              <a:rPr lang="pl-PL" sz="2600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600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wskazujesz drogę życia, </a:t>
            </a:r>
            <a:br>
              <a:rPr lang="pl-PL" sz="2600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600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którą pójdzie każdy z nas… </a:t>
            </a:r>
            <a:r>
              <a:rPr lang="pl-PL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pl-PL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pl-PL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pl-PL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pl-PL" sz="4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Symbol zastępczy zawartości 5" descr="1 (18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1593" y="3140968"/>
            <a:ext cx="3384376" cy="3686733"/>
          </a:xfrm>
        </p:spPr>
      </p:pic>
      <p:pic>
        <p:nvPicPr>
          <p:cNvPr id="5" name="Symbol zastępczy zawartości 4" descr="1 (4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80058" y="2321496"/>
            <a:ext cx="4608512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93022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pl-PL" sz="4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Pan Policjant uczy nas zasad </a:t>
            </a:r>
            <a:br>
              <a:rPr lang="pl-PL" sz="4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poruszania się po drodze </a:t>
            </a:r>
            <a:br>
              <a:rPr lang="pl-PL" sz="4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przypomina o konieczności noszenia </a:t>
            </a:r>
            <a:br>
              <a:rPr lang="pl-PL" sz="4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elementów odblaskowych</a:t>
            </a:r>
            <a:endParaRPr lang="pl-PL" sz="4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ymbol zastępczy zawartości 4" descr="IMG_06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36912"/>
            <a:ext cx="3384376" cy="3921125"/>
          </a:xfrm>
        </p:spPr>
      </p:pic>
      <p:pic>
        <p:nvPicPr>
          <p:cNvPr id="6" name="Symbol zastępczy zawartości 5" descr="IMG_06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2869282"/>
            <a:ext cx="4402832" cy="3456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7220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pl-PL" sz="440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szkole zawsze jest </a:t>
            </a:r>
            <a:br>
              <a:rPr lang="pl-PL" sz="440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ciekawie, bo tu uczę się </a:t>
            </a:r>
            <a:r>
              <a:rPr lang="pl-PL" sz="440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440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bawię!</a:t>
            </a:r>
            <a:endParaRPr lang="pl-PL" sz="4400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2"/>
          </p:nvPr>
        </p:nvGraphicFramePr>
        <p:xfrm>
          <a:off x="3923928" y="2060848"/>
          <a:ext cx="522007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ymbol zastępczy zawartości 6" descr="SAM_9952.jpg"/>
          <p:cNvPicPr>
            <a:picLocks noGrp="1" noChangeAspect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>
            <a:off x="179512" y="2204864"/>
            <a:ext cx="3394720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l-PL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Zdobywać wiedzę lubimy, </a:t>
            </a:r>
            <a:br>
              <a:rPr lang="pl-PL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 się w Trójce uczymy!</a:t>
            </a:r>
            <a:endParaRPr lang="pl-PL" sz="4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ymbol zastępczy zawartości 4" descr="Nowy folder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8840"/>
            <a:ext cx="4038600" cy="3744416"/>
          </a:xfrm>
        </p:spPr>
      </p:pic>
      <p:pic>
        <p:nvPicPr>
          <p:cNvPr id="6" name="Symbol zastępczy zawartości 5" descr="DSCF37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35224"/>
            <a:ext cx="4038600" cy="32980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50" y="0"/>
            <a:ext cx="9144000" cy="1296144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l-PL" sz="440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Bawimy się na </a:t>
            </a:r>
            <a:r>
              <a:rPr lang="pl-PL" sz="440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balu karnawałowym </a:t>
            </a:r>
            <a:endParaRPr lang="pl-PL" sz="440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ymbol zastępczy zawartości 4" descr="UUU_00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792268">
            <a:off x="658347" y="2085680"/>
            <a:ext cx="3797041" cy="4079179"/>
          </a:xfrm>
        </p:spPr>
      </p:pic>
      <p:pic>
        <p:nvPicPr>
          <p:cNvPr id="6" name="Symbol zastępczy zawartości 5" descr="SAM_99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48131">
            <a:off x="4428943" y="1995022"/>
            <a:ext cx="4316288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7451"/>
            <a:ext cx="9144000" cy="1858218"/>
          </a:xfrm>
        </p:spPr>
        <p:txBody>
          <a:bodyPr>
            <a:noAutofit/>
          </a:bodyPr>
          <a:lstStyle/>
          <a:p>
            <a:r>
              <a:rPr lang="pl-PL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Gościmy nasze kochane </a:t>
            </a:r>
            <a:br>
              <a:rPr lang="pl-PL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Babcie i Dziadków </a:t>
            </a:r>
            <a:r>
              <a:rPr lang="pl-PL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okazji Ich święta </a:t>
            </a:r>
            <a:endParaRPr lang="pl-PL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ymbol zastępczy zawartości 4" descr="IMG_08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4864"/>
            <a:ext cx="4038600" cy="3888432"/>
          </a:xfrm>
        </p:spPr>
      </p:pic>
      <p:pic>
        <p:nvPicPr>
          <p:cNvPr id="6" name="Symbol zastępczy zawartości 5" descr="IMG_099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852578"/>
            <a:ext cx="4038600" cy="32407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8600"/>
            <a:ext cx="8229600" cy="1282154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l-PL" sz="4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szkole i poza szkołą </a:t>
            </a:r>
            <a:endParaRPr lang="pl-PL" sz="48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half" idx="1"/>
          </p:nvPr>
        </p:nvGraphicFramePr>
        <p:xfrm>
          <a:off x="0" y="1556792"/>
          <a:ext cx="6228184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2"/>
          </p:nvPr>
        </p:nvGraphicFramePr>
        <p:xfrm>
          <a:off x="5436097" y="1412776"/>
          <a:ext cx="3707904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Niestandardowy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FF00"/>
      </a:hlink>
      <a:folHlink>
        <a:srgbClr val="D490C5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145</TotalTime>
  <Words>41</Words>
  <Application>Microsoft Office PowerPoint</Application>
  <PresentationFormat>Pokaz na ekranie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Book Antiqua</vt:lpstr>
      <vt:lpstr>Lucida Sans</vt:lpstr>
      <vt:lpstr>Times New Roman</vt:lpstr>
      <vt:lpstr>Wingdings</vt:lpstr>
      <vt:lpstr>Wingdings 2</vt:lpstr>
      <vt:lpstr>Wingdings 3</vt:lpstr>
      <vt:lpstr>Wierzchołek</vt:lpstr>
      <vt:lpstr>Mam 6 lat  i jestem uczniem  Szkoły Podstawowej nr 3 im. ks. Jana Twardowskiego</vt:lpstr>
      <vt:lpstr>Mój pierwszy dzień w szkole   3 września 2013 </vt:lpstr>
      <vt:lpstr>             Ślubowanie i pasowanie                          na ucznia SP3  Szkoło nasza, szkoło miła,  ty mądrości uczysz nas  i wskazujesz drogę życia,  którą pójdzie każdy z nas…   </vt:lpstr>
      <vt:lpstr>Pan Policjant uczy nas zasad  poruszania się po drodze  i przypomina o konieczności noszenia  elementów odblaskowych</vt:lpstr>
      <vt:lpstr>W szkole zawsze jest  ciekawie, bo tu uczę się i bawię!</vt:lpstr>
      <vt:lpstr>Zdobywać wiedzę lubimy,  bo się w Trójce uczymy!</vt:lpstr>
      <vt:lpstr>Bawimy się na balu karnawałowym </vt:lpstr>
      <vt:lpstr>Gościmy nasze kochane  Babcie i Dziadków z okazji Ich święta </vt:lpstr>
      <vt:lpstr>W szkole i poza szkołą </vt:lpstr>
      <vt:lpstr>Dziękujemy za uwagę  i zapraszamy do naszej szkoły!  </vt:lpstr>
    </vt:vector>
  </TitlesOfParts>
  <Company>Dom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wisla</dc:creator>
  <cp:lastModifiedBy>admin</cp:lastModifiedBy>
  <cp:revision>24</cp:revision>
  <dcterms:created xsi:type="dcterms:W3CDTF">2014-01-12T15:45:59Z</dcterms:created>
  <dcterms:modified xsi:type="dcterms:W3CDTF">2014-01-13T09:32:42Z</dcterms:modified>
</cp:coreProperties>
</file>