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2" r:id="rId4"/>
    <p:sldId id="261" r:id="rId5"/>
    <p:sldId id="260" r:id="rId6"/>
    <p:sldId id="263" r:id="rId7"/>
    <p:sldId id="264" r:id="rId8"/>
    <p:sldId id="259" r:id="rId9"/>
    <p:sldId id="258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915128" y="1427018"/>
            <a:ext cx="8361229" cy="2022764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pl-PL" sz="4400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22218" y="1108364"/>
            <a:ext cx="9878291" cy="4572000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70000"/>
              </a:lnSpc>
            </a:pPr>
            <a:r>
              <a:rPr lang="pl-PL" sz="8400" dirty="0">
                <a:solidFill>
                  <a:srgbClr val="00B050"/>
                </a:solidFill>
              </a:rPr>
              <a:t>Ogólnopolski Projekt Edukacyjny</a:t>
            </a:r>
          </a:p>
          <a:p>
            <a:pPr algn="r">
              <a:lnSpc>
                <a:spcPct val="170000"/>
              </a:lnSpc>
            </a:pPr>
            <a:endParaRPr lang="pl-PL" sz="4800" b="1" dirty="0">
              <a:solidFill>
                <a:srgbClr val="0070C0"/>
              </a:solidFill>
            </a:endParaRPr>
          </a:p>
          <a:p>
            <a:pPr>
              <a:lnSpc>
                <a:spcPct val="170000"/>
              </a:lnSpc>
            </a:pPr>
            <a:r>
              <a:rPr lang="pl-PL" sz="10000" b="1" dirty="0">
                <a:solidFill>
                  <a:srgbClr val="0070C0"/>
                </a:solidFill>
              </a:rPr>
              <a:t>„</a:t>
            </a:r>
            <a:r>
              <a:rPr lang="pl-PL" sz="11100" b="1" dirty="0">
                <a:solidFill>
                  <a:srgbClr val="0070C0"/>
                </a:solidFill>
              </a:rPr>
              <a:t>KREATYWNY PRZEDSZKOLAK-</a:t>
            </a:r>
          </a:p>
          <a:p>
            <a:pPr>
              <a:lnSpc>
                <a:spcPct val="170000"/>
              </a:lnSpc>
            </a:pPr>
            <a:r>
              <a:rPr lang="pl-PL" sz="11100" b="1" dirty="0">
                <a:solidFill>
                  <a:srgbClr val="0070C0"/>
                </a:solidFill>
              </a:rPr>
              <a:t>KREATYWNE DZIECKO”</a:t>
            </a:r>
          </a:p>
          <a:p>
            <a:pPr algn="r">
              <a:lnSpc>
                <a:spcPct val="170000"/>
              </a:lnSpc>
            </a:pPr>
            <a:endParaRPr lang="pl-PL" sz="3200" dirty="0">
              <a:solidFill>
                <a:srgbClr val="00B050"/>
              </a:solidFill>
            </a:endParaRPr>
          </a:p>
          <a:p>
            <a:pPr>
              <a:lnSpc>
                <a:spcPct val="170000"/>
              </a:lnSpc>
            </a:pPr>
            <a:r>
              <a:rPr lang="pl-PL" sz="5000" dirty="0">
                <a:solidFill>
                  <a:srgbClr val="00B050"/>
                </a:solidFill>
              </a:rPr>
              <a:t>								</a:t>
            </a:r>
            <a:r>
              <a:rPr lang="pl-PL" sz="5000" b="1" dirty="0">
                <a:solidFill>
                  <a:srgbClr val="0070C0"/>
                </a:solidFill>
              </a:rPr>
              <a:t>Klasa 1 b</a:t>
            </a:r>
          </a:p>
          <a:p>
            <a:pPr>
              <a:lnSpc>
                <a:spcPct val="170000"/>
              </a:lnSpc>
            </a:pPr>
            <a:r>
              <a:rPr lang="pl-PL" sz="5000" dirty="0">
                <a:solidFill>
                  <a:srgbClr val="00B050"/>
                </a:solidFill>
              </a:rPr>
              <a:t>							</a:t>
            </a:r>
            <a:r>
              <a:rPr lang="pl-PL" sz="5000" dirty="0">
                <a:solidFill>
                  <a:srgbClr val="0070C0"/>
                </a:solidFill>
              </a:rPr>
              <a:t>Wychowawca: Anna </a:t>
            </a:r>
            <a:r>
              <a:rPr lang="pl-PL" sz="5000" dirty="0" err="1">
                <a:solidFill>
                  <a:srgbClr val="0070C0"/>
                </a:solidFill>
              </a:rPr>
              <a:t>Stoń</a:t>
            </a:r>
            <a:endParaRPr lang="pl-PL" sz="5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79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Dziękujemy za Uwagę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1733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Moduł I</a:t>
            </a:r>
            <a:br>
              <a:rPr lang="pl-PL" dirty="0"/>
            </a:br>
            <a:r>
              <a:rPr lang="pl-PL" dirty="0"/>
              <a:t>„Jesienna makieta”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Uczniowie z klasy </a:t>
            </a:r>
            <a:r>
              <a:rPr lang="pl-PL" dirty="0" err="1"/>
              <a:t>Ib</a:t>
            </a:r>
            <a:r>
              <a:rPr lang="pl-PL" dirty="0"/>
              <a:t> wykonali pierwsze zadnie projektu – makietę z użyciem kasztanów i żołędzi.</a:t>
            </a:r>
          </a:p>
          <a:p>
            <a:r>
              <a:rPr lang="pl-PL" dirty="0"/>
              <a:t>Wszyscy chętnie przystąpili do pracy, a każde z dzieci wyczarowało piękne ludki, które ustawiliśmy wśród jesiennych drzew wykonanych z rolek po papierze. Wszystkie dzieci dumnie prezentowały stworzone przez siebie postaci, a cała makieta prezentowała się pięknie.</a:t>
            </a:r>
          </a:p>
          <a:p>
            <a:endParaRPr lang="pl-PL" dirty="0"/>
          </a:p>
        </p:txBody>
      </p:sp>
      <p:pic>
        <p:nvPicPr>
          <p:cNvPr id="6146" name="Picture 2" descr="https://sp3.sierpc.pl/wp-content/uploads/127190167_425562225276307_4590406091316662375_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902" y="0"/>
            <a:ext cx="4494789" cy="390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p3.sierpc.pl/wp-content/uploads/126427877_2173148062809010_5763137746316411188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4436" y="1"/>
            <a:ext cx="2327564" cy="308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sp3.sierpc.pl/wp-content/uploads/126904946_398152641308398_1068302593137020574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901" y="3089563"/>
            <a:ext cx="4494790" cy="376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sp3.sierpc.pl/wp-content/uploads/127101146_673593460192917_9198150778081304588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636" y="3089564"/>
            <a:ext cx="2632364" cy="375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7315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MODUŁ II</a:t>
            </a:r>
            <a:br>
              <a:rPr lang="pl-PL" dirty="0"/>
            </a:br>
            <a:r>
              <a:rPr lang="pl-PL" dirty="0"/>
              <a:t>„Słoneczniki van Gogha”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96983" y="2856344"/>
            <a:ext cx="5098472" cy="3890820"/>
          </a:xfrm>
        </p:spPr>
        <p:txBody>
          <a:bodyPr>
            <a:normAutofit lnSpcReduction="10000"/>
          </a:bodyPr>
          <a:lstStyle/>
          <a:p>
            <a:r>
              <a:rPr lang="pl-PL" sz="1800" dirty="0"/>
              <a:t>Kolejnym zadaniem do którego przystąpiła klasa 1b z projektu Kreatyny przedszkolak – Kreatywne dziecko była inna interpretacja słynnego obrazu „Słoneczniki” Vincenta van Gogha.</a:t>
            </a:r>
          </a:p>
          <a:p>
            <a:r>
              <a:rPr lang="pl-PL" sz="1800" dirty="0"/>
              <a:t>Na początku dzieci losowały przybory, które decydowały o tym w jakiej grupie będą pracowały.</a:t>
            </a:r>
          </a:p>
          <a:p>
            <a:r>
              <a:rPr lang="pl-PL" sz="1800" dirty="0"/>
              <a:t>Powstały cztery niezwykle twórcze i skupione na tworzeniu swojego dzieła grupy. Wszystkie dzieci angażowały się w pracę, doskonaląc umiejętność współpracy w grupie. Powstałe prace były niezwykle piękne, a zarazem inne i niepowtarzalne.</a:t>
            </a:r>
          </a:p>
          <a:p>
            <a:endParaRPr lang="pl-PL" dirty="0"/>
          </a:p>
        </p:txBody>
      </p:sp>
      <p:pic>
        <p:nvPicPr>
          <p:cNvPr id="5122" name="Picture 2" descr="https://sp3.sierpc.pl/wp-content/uploads/126867258_237294611120645_746461992382761572_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390" y="0"/>
            <a:ext cx="2924028" cy="387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sp3.sierpc.pl/wp-content/uploads/127058156_2533591923600918_4136002821888637437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834" y="2959734"/>
            <a:ext cx="3419241" cy="389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p3.sierpc.pl/wp-content/uploads/126515108_173748011061623_3641175074593235131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080" y="1"/>
            <a:ext cx="3733995" cy="387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sp3.sierpc.pl/wp-content/uploads/127030002_717906545521680_7228939760857134274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390" y="3103418"/>
            <a:ext cx="3244444" cy="375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563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Moduł III</a:t>
            </a:r>
            <a:br>
              <a:rPr lang="pl-PL" dirty="0"/>
            </a:br>
            <a:r>
              <a:rPr lang="pl-PL" dirty="0"/>
              <a:t>„Przeplatane ozdoby świąteczne”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93932" y="3837709"/>
            <a:ext cx="4746104" cy="2646217"/>
          </a:xfrm>
        </p:spPr>
        <p:txBody>
          <a:bodyPr/>
          <a:lstStyle/>
          <a:p>
            <a:r>
              <a:rPr lang="pl-PL" dirty="0"/>
              <a:t>Tym razem zadaniem dzieci było wykonanie przeplatanej ozdoby świątecznej. Podczas nauczania zdolnego uczniowie tworzyli swoje piękne i wyjątkowe dekoracje w domu pod opieką rodziców. Za zaangażowanie i niezwykle piękne ozdoby wszystkim bardzo dziękuję.</a:t>
            </a:r>
          </a:p>
        </p:txBody>
      </p:sp>
      <p:pic>
        <p:nvPicPr>
          <p:cNvPr id="4098" name="Picture 2" descr="https://sp3.sierpc.pl/wp-content/uploads/129029527_128860598848117_2590196727078987731_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192" y="0"/>
            <a:ext cx="3469408" cy="364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p3.sierpc.pl/wp-content/uploads/130480217_728977034686297_4103619010345521602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0"/>
            <a:ext cx="3200400" cy="418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p3.sierpc.pl/wp-content/uploads/131918504_236433624574165_8591214251375235945_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192" y="3311236"/>
            <a:ext cx="3469408" cy="354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sp3.sierpc.pl/wp-content/uploads/131929771_855945978505022_7381373831560133279_n-e160853520749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91600" y="3646824"/>
            <a:ext cx="3200400" cy="321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58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90945" y="685800"/>
            <a:ext cx="4738255" cy="2708564"/>
          </a:xfrm>
        </p:spPr>
        <p:txBody>
          <a:bodyPr/>
          <a:lstStyle/>
          <a:p>
            <a:pPr algn="ctr"/>
            <a:r>
              <a:rPr lang="pl-PL" dirty="0"/>
              <a:t>Moduł IV</a:t>
            </a:r>
            <a:br>
              <a:rPr lang="pl-PL" dirty="0"/>
            </a:br>
            <a:r>
              <a:rPr lang="pl-PL" dirty="0"/>
              <a:t>„Witraże dla babci i dziadka”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23900" y="3588326"/>
            <a:ext cx="3855720" cy="2923310"/>
          </a:xfrm>
        </p:spPr>
        <p:txBody>
          <a:bodyPr>
            <a:normAutofit/>
          </a:bodyPr>
          <a:lstStyle/>
          <a:p>
            <a:r>
              <a:rPr lang="pl-PL" dirty="0"/>
              <a:t>Tym razem tworzyliśmy piękne, kolorowe serca dla naszych ukochanych Babć oraz witrażowe kwiatki dla drogich Dziadziusiów z okazji ich święta. Praca ta sprawiła nam wiele radości.</a:t>
            </a:r>
          </a:p>
        </p:txBody>
      </p:sp>
      <p:pic>
        <p:nvPicPr>
          <p:cNvPr id="3074" name="Picture 2" descr="https://sp3.sierpc.pl/wp-content/uploads/141398562_326010602147813_5979330841036121760_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246" y="0"/>
            <a:ext cx="2882464" cy="368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p3.sierpc.pl/wp-content/uploads/141474776_1313170975710410_6742480110717952718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710" y="0"/>
            <a:ext cx="3782291" cy="397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p3.sierpc.pl/wp-content/uploads/141792239_438920780690013_7842885175502760780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101" y="3588327"/>
            <a:ext cx="4359564" cy="326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sp3.sierpc.pl/wp-content/uploads/141793391_3185458341680815_3492843835612581453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335" y="3588327"/>
            <a:ext cx="2834665" cy="326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823577"/>
      </p:ext>
    </p:extLst>
  </p:cSld>
  <p:clrMapOvr>
    <a:masterClrMapping/>
  </p:clrMapOvr>
  <p:transition spd="slow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Moduł V</a:t>
            </a:r>
            <a:br>
              <a:rPr lang="pl-PL" dirty="0"/>
            </a:br>
            <a:r>
              <a:rPr lang="pl-PL" dirty="0"/>
              <a:t>„Lodowe konstrukcje”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23900" y="3186544"/>
            <a:ext cx="3855720" cy="2680855"/>
          </a:xfrm>
        </p:spPr>
        <p:txBody>
          <a:bodyPr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l-PL" dirty="0"/>
              <a:t>Klasa 1b wykonała kolejny moduł projektu „Kreatywny przedszkolak – kreatywne dziecko”. Tym razem były to lodowe konstrukcje. Mroźna zima to i pingwiny  lubiące taką pogodę.</a:t>
            </a:r>
          </a:p>
        </p:txBody>
      </p:sp>
      <p:pic>
        <p:nvPicPr>
          <p:cNvPr id="7170" name="Picture 2" descr="https://sp3.sierpc.pl/wp-content/uploads/154852876_1152923508511039_7348657924817922357_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246" y="0"/>
            <a:ext cx="2785482" cy="372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p3.sierpc.pl/wp-content/uploads/156213631_279243186986256_3071870050850244027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28" y="0"/>
            <a:ext cx="3879272" cy="372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sp3.sierpc.pl/wp-content/uploads/157191477_1352974308411572_468803756226842397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246" y="3408218"/>
            <a:ext cx="3713736" cy="344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sp3.sierpc.pl/wp-content/uploads/155869058_161523415784536_2005683341553446759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982" y="3408219"/>
            <a:ext cx="2951018" cy="344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252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Moduł VI</a:t>
            </a:r>
            <a:br>
              <a:rPr lang="pl-PL" dirty="0"/>
            </a:br>
            <a:r>
              <a:rPr lang="pl-PL" dirty="0"/>
              <a:t>„Nasza Marzanna”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52401" y="2856343"/>
            <a:ext cx="5015344" cy="3683001"/>
          </a:xfrm>
        </p:spPr>
        <p:txBody>
          <a:bodyPr>
            <a:normAutofit/>
          </a:bodyPr>
          <a:lstStyle/>
          <a:p>
            <a:r>
              <a:rPr lang="pl-PL" dirty="0"/>
              <a:t>Dzieci z klasy 1b wykonały kolejny moduł projektu „Kreatywny przedszkolak – Kreatywne dziecko”. Tym razem naszym zadaniem było wykonanie Marzanny.</a:t>
            </a:r>
          </a:p>
          <a:p>
            <a:r>
              <a:rPr lang="pl-PL" dirty="0"/>
              <a:t>Marzanna jest znana w Polsce od wieków. To bogini słowiańska, która była symbolem zimy i śmierci. Stąd właśnie wzięła się nazwa kukły, którą niszczymy w Pierwszy Dzień Wiosny. Zwyczaj jej topienia lub palenia jest znany od dawna. Jeszcze w czasach pogańskich topienie marzanny odbywało się w czasie Jarego Święta, aby przywołać wiosnę. Utopienie marzanny miało także przynieść dobre plony w danym roku.</a:t>
            </a:r>
          </a:p>
          <a:p>
            <a:endParaRPr lang="pl-PL" dirty="0"/>
          </a:p>
        </p:txBody>
      </p:sp>
      <p:pic>
        <p:nvPicPr>
          <p:cNvPr id="8194" name="Picture 2" descr="https://sp3.sierpc.pl/wp-content/uploads/163105014_285293923179146_4957455209266291507_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028" y="0"/>
            <a:ext cx="3429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sp3.sierpc.pl/wp-content/uploads/164369343_437747237337482_5616897927937451126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421" y="0"/>
            <a:ext cx="3285578" cy="276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sp3.sierpc.pl/wp-content/uploads/164565773_810153933187491_4387971618322874623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028" y="3934691"/>
            <a:ext cx="3429000" cy="292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sp3.sierpc.pl/wp-content/uploads/162751850_2779680912282060_2872405695790804467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028" y="2761029"/>
            <a:ext cx="3263971" cy="409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91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Moduł VII</a:t>
            </a:r>
            <a:br>
              <a:rPr lang="pl-PL" dirty="0"/>
            </a:br>
            <a:r>
              <a:rPr lang="pl-PL" dirty="0"/>
              <a:t>„Wyplatane koszyczki”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40327" y="3629890"/>
            <a:ext cx="4433456" cy="3228109"/>
          </a:xfrm>
        </p:spPr>
        <p:txBody>
          <a:bodyPr/>
          <a:lstStyle/>
          <a:p>
            <a:r>
              <a:rPr lang="pl-PL" dirty="0"/>
              <a:t>W ramach Ogólnopolskiego Projektu „Kreatywny Przedszkolak – Kreatywne Dziecko”, dzieci z klasy 1 b wykonały zadanie kwietniowe „Wyplatane koszyczki”. Jednak koszyczek pusty stać nie może, więc troszkę dodatkowej pracy i kolorowe bukieciki gotowe.</a:t>
            </a:r>
          </a:p>
        </p:txBody>
      </p:sp>
      <p:pic>
        <p:nvPicPr>
          <p:cNvPr id="2050" name="Picture 2" descr="https://sp3.sierpc.pl/wp-content/uploads/188317079_785788282061529_6724498867932137085_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720" y="0"/>
            <a:ext cx="3413049" cy="423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p3.sierpc.pl/wp-content/uploads/190193484_477259410203733_2591733162216256938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310" y="3366655"/>
            <a:ext cx="3380459" cy="349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p3.sierpc.pl/wp-content/uploads/187530919_109840561210511_9046211345886282418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769" y="0"/>
            <a:ext cx="3310231" cy="442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p3.sierpc.pl/wp-content/uploads/190808067_562672768051198_1809350334290403874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769" y="3366655"/>
            <a:ext cx="3310231" cy="349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718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Moduł VIII</a:t>
            </a:r>
            <a:br>
              <a:rPr lang="pl-PL" dirty="0"/>
            </a:br>
            <a:r>
              <a:rPr lang="pl-PL" dirty="0"/>
              <a:t>„Sadzonki</a:t>
            </a:r>
            <a:br>
              <a:rPr lang="pl-PL" dirty="0"/>
            </a:br>
            <a:r>
              <a:rPr lang="pl-PL" dirty="0"/>
              <a:t> dla mamy”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Jak można wykorzystać zużyty słoik? Okazuje się, że można stworzyć piękny i niezwykły przedmiot – prawdziwy las w słoiku. Tego właśnie zadania podjęli się uczniowie klasy I b na zajęciach przyrodniczych, w ramach projektu „Kreatywny przedszkolak – Kreatywne dziecko”. Swoją pracę uczniowie zaczęli od zgromadzenia potrzebnych materiałów na przygotowanym wcześniej stanowisku pracy. Następnie, z ogromnym zapałem, zaczęli tworzyć swoje mini ekosystemy. </a:t>
            </a:r>
          </a:p>
        </p:txBody>
      </p:sp>
      <p:pic>
        <p:nvPicPr>
          <p:cNvPr id="1026" name="Picture 2" descr="Brak opisu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802" y="0"/>
            <a:ext cx="3359143" cy="449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rak opisu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944" y="0"/>
            <a:ext cx="3347054" cy="447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rak opisu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85800" y="2964873"/>
            <a:ext cx="3359144" cy="389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rak opisu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943" y="2964873"/>
            <a:ext cx="3347055" cy="389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532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4A2318"/>
      </a:dk2>
      <a:lt2>
        <a:srgbClr val="EDECEB"/>
      </a:lt2>
      <a:accent1>
        <a:srgbClr val="F3C82E"/>
      </a:accent1>
      <a:accent2>
        <a:srgbClr val="A26176"/>
      </a:accent2>
      <a:accent3>
        <a:srgbClr val="74A94E"/>
      </a:accent3>
      <a:accent4>
        <a:srgbClr val="188E8D"/>
      </a:accent4>
      <a:accent5>
        <a:srgbClr val="EE913A"/>
      </a:accent5>
      <a:accent6>
        <a:srgbClr val="DF5D4A"/>
      </a:accent6>
      <a:hlink>
        <a:srgbClr val="188E8D"/>
      </a:hlink>
      <a:folHlink>
        <a:srgbClr val="A26176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D7AA1D6E-F3E9-4763-A3BC-84DF2E02F6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TM10001105[[fn=Przycinanie]]</Template>
  <TotalTime>64</TotalTime>
  <Words>532</Words>
  <Application>Microsoft Office PowerPoint</Application>
  <PresentationFormat>Panoramiczny</PresentationFormat>
  <Paragraphs>28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2" baseType="lpstr">
      <vt:lpstr>Franklin Gothic Book</vt:lpstr>
      <vt:lpstr>Crop</vt:lpstr>
      <vt:lpstr>Prezentacja programu PowerPoint</vt:lpstr>
      <vt:lpstr>Moduł I „Jesienna makieta”</vt:lpstr>
      <vt:lpstr>MODUŁ II „Słoneczniki van Gogha”</vt:lpstr>
      <vt:lpstr>Moduł III „Przeplatane ozdoby świąteczne”</vt:lpstr>
      <vt:lpstr>Moduł IV „Witraże dla babci i dziadka”</vt:lpstr>
      <vt:lpstr>Moduł V „Lodowe konstrukcje”</vt:lpstr>
      <vt:lpstr>Moduł VI „Nasza Marzanna”</vt:lpstr>
      <vt:lpstr>Moduł VII „Wyplatane koszyczki”</vt:lpstr>
      <vt:lpstr>Moduł VIII „Sadzonki  dla mamy”</vt:lpstr>
      <vt:lpstr>Dziękujemy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Jarosław Jaworski</dc:creator>
  <cp:lastModifiedBy>User</cp:lastModifiedBy>
  <cp:revision>15</cp:revision>
  <dcterms:created xsi:type="dcterms:W3CDTF">2021-06-03T11:57:00Z</dcterms:created>
  <dcterms:modified xsi:type="dcterms:W3CDTF">2021-06-24T08:27:36Z</dcterms:modified>
</cp:coreProperties>
</file>