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01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689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74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916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60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331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01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818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066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757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406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B5E7B5B-5A4B-4C96-9A33-EF1B3176EEB1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224A7EB-F18F-410D-A428-955687567A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062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304800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/>
              <a:t>Podsumowanie ośmiomiesięcznego </a:t>
            </a:r>
            <a:br>
              <a:rPr lang="pl-PL" sz="5000" dirty="0" smtClean="0"/>
            </a:br>
            <a:r>
              <a:rPr lang="pl-PL" sz="5000" dirty="0" smtClean="0"/>
              <a:t>Ogólnopolskiego Projektu Edukacyjnego </a:t>
            </a:r>
            <a:br>
              <a:rPr lang="pl-PL" sz="5000" dirty="0" smtClean="0"/>
            </a:br>
            <a:r>
              <a:rPr lang="pl-PL" sz="5000" b="1" i="1" dirty="0" smtClean="0">
                <a:solidFill>
                  <a:srgbClr val="FF0000"/>
                </a:solidFill>
              </a:rPr>
              <a:t>Kreatywny Przedszkolak – Kreatywne Dziecko</a:t>
            </a:r>
            <a:endParaRPr lang="pl-PL" sz="5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7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500" dirty="0" smtClean="0"/>
              <a:t/>
            </a:r>
            <a:br>
              <a:rPr lang="pl-PL" sz="2500" dirty="0" smtClean="0"/>
            </a:br>
            <a:r>
              <a:rPr lang="pl-PL" sz="2500" dirty="0"/>
              <a:t/>
            </a:r>
            <a:br>
              <a:rPr lang="pl-PL" sz="2500" dirty="0"/>
            </a:br>
            <a:r>
              <a:rPr lang="pl-PL" sz="3000" dirty="0" smtClean="0"/>
              <a:t>PIERWSZE ZADANIE PROJEKTOWE</a:t>
            </a:r>
            <a:br>
              <a:rPr lang="pl-PL" sz="3000" dirty="0" smtClean="0"/>
            </a:br>
            <a:r>
              <a:rPr lang="pl-PL" sz="3000" dirty="0" smtClean="0"/>
              <a:t>październik 2020</a:t>
            </a:r>
            <a:r>
              <a:rPr lang="pl-PL" sz="2500" dirty="0" smtClean="0"/>
              <a:t/>
            </a:r>
            <a:br>
              <a:rPr lang="pl-PL" sz="2500" dirty="0" smtClean="0"/>
            </a:br>
            <a:endParaRPr lang="pl-PL" sz="25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518" y="1036498"/>
            <a:ext cx="2998389" cy="2248792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500" dirty="0" smtClean="0"/>
              <a:t>Pierwszym zadaniem projektowym było wykonanie przez dzieci  jesiennej makiety, w tym wykonanie postaci z kasztanów lub żołędzi.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18" y="3742490"/>
            <a:ext cx="2998504" cy="224887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505" y="1569368"/>
            <a:ext cx="2948009" cy="393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4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DRUGIE ZADANIE PROJEKTOWE</a:t>
            </a:r>
            <a:br>
              <a:rPr lang="pl-PL" sz="3000" dirty="0" smtClean="0"/>
            </a:br>
            <a:r>
              <a:rPr lang="pl-PL" sz="3000" dirty="0" smtClean="0"/>
              <a:t>listopad 2020</a:t>
            </a:r>
            <a:r>
              <a:rPr lang="pl-PL" sz="2500" dirty="0" smtClean="0"/>
              <a:t/>
            </a:r>
            <a:br>
              <a:rPr lang="pl-PL" sz="2500" dirty="0" smtClean="0"/>
            </a:br>
            <a:endParaRPr lang="pl-PL" sz="25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4272" y="477775"/>
            <a:ext cx="2295055" cy="3060073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500" dirty="0" smtClean="0"/>
              <a:t>Drugim zadaniem projektowym była kreatywne interpretacja obrazu Vincenta Van Gogha – </a:t>
            </a:r>
            <a:r>
              <a:rPr lang="pl-PL" sz="2500" i="1" dirty="0" smtClean="0"/>
              <a:t>Słoneczniki.</a:t>
            </a:r>
            <a:endParaRPr lang="pl-PL" sz="25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05" y="3672468"/>
            <a:ext cx="5923128" cy="273056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6234" y="860284"/>
            <a:ext cx="3060073" cy="22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4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TRZECIE ZADANIE PROJEKTOWE</a:t>
            </a:r>
            <a:br>
              <a:rPr lang="pl-PL" sz="3000" dirty="0" smtClean="0"/>
            </a:br>
            <a:r>
              <a:rPr lang="pl-PL" sz="3000" dirty="0" smtClean="0"/>
              <a:t>grudzień 2020</a:t>
            </a:r>
            <a:br>
              <a:rPr lang="pl-PL" sz="3000" dirty="0" smtClean="0"/>
            </a:br>
            <a:endParaRPr lang="pl-PL" sz="3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500" dirty="0" smtClean="0"/>
              <a:t>Trzecim zadaniem projektowym było wykonanie przez dzieci </a:t>
            </a:r>
            <a:r>
              <a:rPr lang="pl-PL" sz="2500" dirty="0" err="1" smtClean="0"/>
              <a:t>wyplatanych-przeplatanych</a:t>
            </a:r>
            <a:r>
              <a:rPr lang="pl-PL" sz="2500" dirty="0" smtClean="0"/>
              <a:t> ozdób świąteczno-zimowych (a także choinkowych).</a:t>
            </a:r>
            <a:endParaRPr lang="pl-PL" sz="25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59396" y="3267568"/>
            <a:ext cx="2606325" cy="3475100"/>
          </a:xfrm>
          <a:prstGeom prst="rect">
            <a:avLst/>
          </a:prstGeom>
        </p:spPr>
      </p:pic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14698" y="563619"/>
            <a:ext cx="2103511" cy="280468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053" y="563619"/>
            <a:ext cx="2103512" cy="280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2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CZWARTE ZADANIE PROJEKTOWE</a:t>
            </a:r>
            <a:br>
              <a:rPr lang="pl-PL" sz="3000" dirty="0" smtClean="0"/>
            </a:br>
            <a:r>
              <a:rPr lang="pl-PL" sz="3000" dirty="0" smtClean="0"/>
              <a:t>styczeń 2021</a:t>
            </a:r>
            <a:br>
              <a:rPr lang="pl-PL" sz="3000" dirty="0" smtClean="0"/>
            </a:br>
            <a:endParaRPr lang="pl-PL" sz="3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9638" y="750421"/>
            <a:ext cx="3101407" cy="2326055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500" dirty="0" smtClean="0"/>
              <a:t>Czwartym zadaniem projektowym było wykonanie przez dzieci witraży dla babci i dziadka.</a:t>
            </a:r>
            <a:endParaRPr lang="pl-PL" sz="25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127" y="1733266"/>
            <a:ext cx="2492423" cy="332323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029" y="3272051"/>
            <a:ext cx="2318016" cy="30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3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PIĄTE ZADANIE PROJEKTOWE</a:t>
            </a:r>
            <a:br>
              <a:rPr lang="pl-PL" sz="3000" dirty="0" smtClean="0"/>
            </a:br>
            <a:r>
              <a:rPr lang="pl-PL" sz="3000" dirty="0" smtClean="0"/>
              <a:t>luty 2021</a:t>
            </a:r>
            <a:br>
              <a:rPr lang="pl-PL" sz="3000" dirty="0" smtClean="0"/>
            </a:br>
            <a:endParaRPr lang="pl-PL" sz="3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500" dirty="0" smtClean="0"/>
              <a:t>Piątym zadaniem projektowym było wykonanie przez dzieci  lodowych konstrukcji.</a:t>
            </a:r>
            <a:endParaRPr lang="pl-PL" sz="25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377" y="3651914"/>
            <a:ext cx="3161200" cy="2370900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0146" y="3504670"/>
            <a:ext cx="1999041" cy="266538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146" y="633266"/>
            <a:ext cx="1999041" cy="266538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77" y="106470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5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SZÓSTE ZADANIE PROJEKTOWE</a:t>
            </a:r>
            <a:br>
              <a:rPr lang="pl-PL" sz="3000" dirty="0" smtClean="0"/>
            </a:br>
            <a:r>
              <a:rPr lang="pl-PL" sz="3000" dirty="0" smtClean="0"/>
              <a:t>marzec 2021</a:t>
            </a:r>
            <a:br>
              <a:rPr lang="pl-PL" sz="3000" dirty="0" smtClean="0"/>
            </a:br>
            <a:endParaRPr lang="pl-PL" sz="3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8593" y="524074"/>
            <a:ext cx="3308021" cy="2481016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500" dirty="0" smtClean="0"/>
              <a:t>Szóstym zadaniem projektowym było wykonanie przez dzieci Marzanny.</a:t>
            </a:r>
            <a:endParaRPr lang="pl-PL" sz="25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604" y="3177675"/>
            <a:ext cx="2396872" cy="319582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883" y="3177675"/>
            <a:ext cx="2395513" cy="31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00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SIÓDME ZADANIE PROJEKTOWE</a:t>
            </a:r>
            <a:br>
              <a:rPr lang="pl-PL" sz="3000" dirty="0" smtClean="0"/>
            </a:br>
            <a:r>
              <a:rPr lang="pl-PL" sz="3000" dirty="0" smtClean="0"/>
              <a:t>kwiecień 2021</a:t>
            </a:r>
            <a:br>
              <a:rPr lang="pl-PL" sz="3000" dirty="0" smtClean="0"/>
            </a:br>
            <a:endParaRPr lang="pl-PL" sz="3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500" dirty="0" smtClean="0"/>
              <a:t>Siódmym zadaniem projektowym było wykonanie przez dzieci przestrzennych wyplatanych koszyczków (także wielkanocnych).</a:t>
            </a:r>
            <a:endParaRPr lang="pl-PL" sz="25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84" y="3712191"/>
            <a:ext cx="3196939" cy="253091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9" y="1580441"/>
            <a:ext cx="2772837" cy="3697117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052" y="885800"/>
            <a:ext cx="3125345" cy="23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4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ÓSME ZADANIE PROJEKTOWE</a:t>
            </a:r>
            <a:br>
              <a:rPr lang="pl-PL" sz="3000" dirty="0" smtClean="0"/>
            </a:br>
            <a:r>
              <a:rPr lang="pl-PL" sz="3000" dirty="0" smtClean="0"/>
              <a:t>maj 2021</a:t>
            </a:r>
            <a:br>
              <a:rPr lang="pl-PL" sz="3000" dirty="0" smtClean="0"/>
            </a:br>
            <a:endParaRPr lang="pl-PL" sz="3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500" dirty="0" smtClean="0"/>
              <a:t>Ósmym zadaniem projektowym było wykonanie przez dzieci sadzonki dla mamy i taty.</a:t>
            </a:r>
            <a:endParaRPr lang="pl-PL" sz="2500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3286" y="969026"/>
            <a:ext cx="3048000" cy="228599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286" y="3684896"/>
            <a:ext cx="3048000" cy="2286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803" y="1692321"/>
            <a:ext cx="2691338" cy="336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2340"/>
      </p:ext>
    </p:extLst>
  </p:cSld>
  <p:clrMapOvr>
    <a:masterClrMapping/>
  </p:clrMapOvr>
</p:sld>
</file>

<file path=ppt/theme/theme1.xml><?xml version="1.0" encoding="utf-8"?>
<a:theme xmlns:a="http://schemas.openxmlformats.org/drawingml/2006/main" name="Podstawa">
  <a:themeElements>
    <a:clrScheme name="Podstawa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Podstaw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dstaw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166</TotalTime>
  <Words>129</Words>
  <Application>Microsoft Office PowerPoint</Application>
  <PresentationFormat>Panoramiczny</PresentationFormat>
  <Paragraphs>17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1" baseType="lpstr">
      <vt:lpstr>Corbel</vt:lpstr>
      <vt:lpstr>Podstawa</vt:lpstr>
      <vt:lpstr>Podsumowanie ośmiomiesięcznego  Ogólnopolskiego Projektu Edukacyjnego  Kreatywny Przedszkolak – Kreatywne Dziecko</vt:lpstr>
      <vt:lpstr>  PIERWSZE ZADANIE PROJEKTOWE październik 2020 </vt:lpstr>
      <vt:lpstr>DRUGIE ZADANIE PROJEKTOWE listopad 2020 </vt:lpstr>
      <vt:lpstr>TRZECIE ZADANIE PROJEKTOWE grudzień 2020 </vt:lpstr>
      <vt:lpstr>CZWARTE ZADANIE PROJEKTOWE styczeń 2021 </vt:lpstr>
      <vt:lpstr>PIĄTE ZADANIE PROJEKTOWE luty 2021 </vt:lpstr>
      <vt:lpstr>SZÓSTE ZADANIE PROJEKTOWE marzec 2021 </vt:lpstr>
      <vt:lpstr>SIÓDME ZADANIE PROJEKTOWE kwiecień 2021 </vt:lpstr>
      <vt:lpstr>ÓSME ZADANIE PROJEKTOWE maj 2021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ośmiomiesięcznego  Ogólnopolskiego Projektu Edukacyjnego  Kreatywny Przedszkolak – Kreatywne Dziecko</dc:title>
  <dc:creator>Magdalena Mielnikow</dc:creator>
  <cp:lastModifiedBy>Magdalena Mielnikow</cp:lastModifiedBy>
  <cp:revision>30</cp:revision>
  <dcterms:created xsi:type="dcterms:W3CDTF">2021-06-07T14:26:31Z</dcterms:created>
  <dcterms:modified xsi:type="dcterms:W3CDTF">2021-06-15T18:08:24Z</dcterms:modified>
</cp:coreProperties>
</file>